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92" r:id="rId2"/>
    <p:sldId id="294" r:id="rId3"/>
    <p:sldId id="293" r:id="rId4"/>
    <p:sldId id="258" r:id="rId5"/>
    <p:sldId id="261" r:id="rId6"/>
    <p:sldId id="295" r:id="rId7"/>
    <p:sldId id="296" r:id="rId8"/>
    <p:sldId id="259" r:id="rId9"/>
    <p:sldId id="297" r:id="rId10"/>
    <p:sldId id="298" r:id="rId11"/>
    <p:sldId id="299" r:id="rId12"/>
    <p:sldId id="300" r:id="rId13"/>
    <p:sldId id="260" r:id="rId14"/>
    <p:sldId id="301" r:id="rId15"/>
    <p:sldId id="270" r:id="rId16"/>
    <p:sldId id="262" r:id="rId17"/>
    <p:sldId id="278" r:id="rId18"/>
    <p:sldId id="279" r:id="rId19"/>
    <p:sldId id="281" r:id="rId20"/>
    <p:sldId id="264" r:id="rId21"/>
    <p:sldId id="282" r:id="rId22"/>
    <p:sldId id="306" r:id="rId23"/>
    <p:sldId id="308" r:id="rId24"/>
    <p:sldId id="324" r:id="rId25"/>
    <p:sldId id="309" r:id="rId26"/>
    <p:sldId id="311" r:id="rId27"/>
    <p:sldId id="316" r:id="rId28"/>
    <p:sldId id="317" r:id="rId29"/>
    <p:sldId id="318" r:id="rId30"/>
    <p:sldId id="320" r:id="rId31"/>
    <p:sldId id="321" r:id="rId32"/>
    <p:sldId id="322" r:id="rId33"/>
    <p:sldId id="275" r:id="rId34"/>
    <p:sldId id="302" r:id="rId35"/>
    <p:sldId id="303" r:id="rId36"/>
    <p:sldId id="304" r:id="rId37"/>
    <p:sldId id="310" r:id="rId38"/>
    <p:sldId id="257" r:id="rId39"/>
    <p:sldId id="323" r:id="rId40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254"/>
    <a:srgbClr val="C00000"/>
    <a:srgbClr val="370000"/>
    <a:srgbClr val="757575"/>
    <a:srgbClr val="F3F3F3"/>
    <a:srgbClr val="636363"/>
    <a:srgbClr val="005AB5"/>
    <a:srgbClr val="FF0066"/>
    <a:srgbClr val="EE2AE5"/>
    <a:srgbClr val="DC3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536" autoAdjust="0"/>
  </p:normalViewPr>
  <p:slideViewPr>
    <p:cSldViewPr snapToGrid="0">
      <p:cViewPr varScale="1">
        <p:scale>
          <a:sx n="73" d="100"/>
          <a:sy n="73" d="100"/>
        </p:scale>
        <p:origin x="9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297E90-C40C-4890-BB4E-CBC3536409F2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9547791-7F05-4D1A-9132-DAFCA36AFB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034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day to day we our brain receives a lot of information</a:t>
            </a:r>
          </a:p>
          <a:p>
            <a:r>
              <a:rPr lang="en-US" dirty="0"/>
              <a:t>He than processes it.</a:t>
            </a:r>
          </a:p>
          <a:p>
            <a:r>
              <a:rPr lang="en-US" dirty="0"/>
              <a:t>Some of is consciously perceived, and thus called conscious</a:t>
            </a:r>
          </a:p>
          <a:p>
            <a:r>
              <a:rPr lang="en-US" dirty="0"/>
              <a:t>And as a result affects our behavior.</a:t>
            </a:r>
          </a:p>
          <a:p>
            <a:endParaRPr lang="en-US" dirty="0"/>
          </a:p>
          <a:p>
            <a:r>
              <a:rPr lang="en-US" dirty="0"/>
              <a:t>But we don’t perceive everything we processes,</a:t>
            </a:r>
          </a:p>
          <a:p>
            <a:r>
              <a:rPr lang="en-US" dirty="0"/>
              <a:t>Some of the information doesn’t enter our awareness,</a:t>
            </a:r>
          </a:p>
          <a:p>
            <a:r>
              <a:rPr lang="en-US" dirty="0"/>
              <a:t>But can still affect our behavior (references)</a:t>
            </a:r>
          </a:p>
          <a:p>
            <a:r>
              <a:rPr lang="en-US" dirty="0"/>
              <a:t>This type of processing is called unconscious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46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address all these issues,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current study I used a rigorous awareness measuring procedure.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240 awareness trails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Estimated at a single trials level,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used both subjective and objective measures,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make sure I can locate any residual awareness.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Additionally,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Reaching movements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 constrain movement,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Is more intuitive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4564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paradigm was a priming paradigm</a:t>
            </a:r>
          </a:p>
          <a:p>
            <a:r>
              <a:rPr lang="en-US" dirty="0"/>
              <a:t>Prime and target words are displayed</a:t>
            </a:r>
          </a:p>
          <a:p>
            <a:r>
              <a:rPr lang="en-US" dirty="0"/>
              <a:t>Participant asked to classify the target.</a:t>
            </a:r>
          </a:p>
          <a:p>
            <a:endParaRPr lang="en-US" dirty="0"/>
          </a:p>
          <a:p>
            <a:r>
              <a:rPr lang="en-US" dirty="0"/>
              <a:t>FC – </a:t>
            </a:r>
            <a:r>
              <a:rPr lang="en-US" dirty="0" err="1"/>
              <a:t>afterwords</a:t>
            </a:r>
            <a:r>
              <a:rPr lang="en-US" dirty="0"/>
              <a:t> he is asked to identify the </a:t>
            </a:r>
            <a:r>
              <a:rPr lang="en-US" dirty="0" err="1"/>
              <a:t>priem</a:t>
            </a:r>
            <a:r>
              <a:rPr lang="en-US" dirty="0"/>
              <a:t> between two options</a:t>
            </a:r>
          </a:p>
          <a:p>
            <a:r>
              <a:rPr lang="en-US" dirty="0"/>
              <a:t>PAS – rate </a:t>
            </a:r>
            <a:r>
              <a:rPr lang="en-US" dirty="0" err="1"/>
              <a:t>visisbility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capture responses we used motion tracking,</a:t>
            </a:r>
          </a:p>
          <a:p>
            <a:r>
              <a:rPr lang="en-US" dirty="0"/>
              <a:t>To select answer participant reach it.</a:t>
            </a:r>
          </a:p>
          <a:p>
            <a:endParaRPr lang="en-US" dirty="0"/>
          </a:p>
          <a:p>
            <a:r>
              <a:rPr lang="en-US" dirty="0" err="1"/>
              <a:t>Congruenct</a:t>
            </a:r>
            <a:r>
              <a:rPr lang="en-US" dirty="0"/>
              <a:t> condition</a:t>
            </a:r>
          </a:p>
          <a:p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r>
              <a:rPr lang="en-US" dirty="0"/>
              <a:t>Congruency effect reflected by diff between trajectories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122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– movement direction,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603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studies aimed at finding the optimal conditions for detecting an UC effect with motion tracking.</a:t>
            </a:r>
          </a:p>
          <a:p>
            <a:endParaRPr lang="en-US" dirty="0"/>
          </a:p>
          <a:p>
            <a:r>
              <a:rPr lang="en-US" dirty="0"/>
              <a:t>Fourth confirmatory study, that compares between  motion tracking and keyboard response.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0126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study included 10 participants.</a:t>
            </a:r>
          </a:p>
          <a:p>
            <a:endParaRPr lang="en-US" dirty="0"/>
          </a:p>
          <a:p>
            <a:r>
              <a:rPr lang="en-US" dirty="0"/>
              <a:t>Explain about Graph.</a:t>
            </a:r>
          </a:p>
          <a:p>
            <a:r>
              <a:rPr lang="en-US" dirty="0"/>
              <a:t>No difference was observed between the con </a:t>
            </a:r>
            <a:r>
              <a:rPr lang="en-US" dirty="0" err="1"/>
              <a:t>incon</a:t>
            </a:r>
            <a:r>
              <a:rPr lang="en-US" dirty="0"/>
              <a:t> </a:t>
            </a:r>
            <a:r>
              <a:rPr lang="en-US" dirty="0" err="1"/>
              <a:t>trajs</a:t>
            </a:r>
            <a:endParaRPr lang="en-US" dirty="0"/>
          </a:p>
          <a:p>
            <a:endParaRPr lang="en-US" dirty="0"/>
          </a:p>
          <a:p>
            <a:r>
              <a:rPr lang="en-US" dirty="0"/>
              <a:t>Trend in reach area</a:t>
            </a:r>
          </a:p>
          <a:p>
            <a:r>
              <a:rPr lang="en-US" dirty="0"/>
              <a:t>Explain about graph</a:t>
            </a:r>
          </a:p>
          <a:p>
            <a:endParaRPr lang="en-US" dirty="0"/>
          </a:p>
          <a:p>
            <a:r>
              <a:rPr lang="en-US" dirty="0"/>
              <a:t>The reason: Long 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9336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why long RT might be a problem, I will use an evidence accumulation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480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evidence accumulation works,</a:t>
            </a:r>
          </a:p>
          <a:p>
            <a:r>
              <a:rPr lang="en-US" dirty="0"/>
              <a:t>Once stimulus is displayed, evidence accumulates in favor of the response that matches that stimulus.</a:t>
            </a:r>
          </a:p>
          <a:p>
            <a:r>
              <a:rPr lang="en-US" dirty="0"/>
              <a:t>Once it reaches threshold</a:t>
            </a:r>
          </a:p>
          <a:p>
            <a:r>
              <a:rPr lang="en-US" dirty="0"/>
              <a:t>Decision is made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299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sub reaches decision before movement,</a:t>
            </a:r>
          </a:p>
          <a:p>
            <a:r>
              <a:rPr lang="en-US" dirty="0"/>
              <a:t>The evidence accumulated in favor of the prime won’t affect the movement.</a:t>
            </a:r>
          </a:p>
          <a:p>
            <a:endParaRPr lang="en-US" dirty="0"/>
          </a:p>
          <a:p>
            <a:r>
              <a:rPr lang="en-US" dirty="0"/>
              <a:t>What about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Cressman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al., 2007? Subs correct pre-planned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movemnt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after initiating it.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Yes, but the conflicting information is given during the movement,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While here it is given before the movement.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5431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Participnat</a:t>
            </a:r>
            <a:r>
              <a:rPr lang="en-US" dirty="0"/>
              <a:t> will </a:t>
            </a:r>
            <a:r>
              <a:rPr lang="en-US" dirty="0" err="1"/>
              <a:t>intiate</a:t>
            </a:r>
            <a:r>
              <a:rPr lang="en-US" dirty="0"/>
              <a:t> movement earlier,</a:t>
            </a:r>
          </a:p>
          <a:p>
            <a:r>
              <a:rPr lang="en-US" dirty="0"/>
              <a:t>Since in this point in time evidence is in favor of the prime,</a:t>
            </a:r>
          </a:p>
          <a:p>
            <a:r>
              <a:rPr lang="en-US" dirty="0"/>
              <a:t>We might see its effect on the movement.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7726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Shortenend</a:t>
            </a:r>
            <a:r>
              <a:rPr lang="en-US" dirty="0"/>
              <a:t> RT</a:t>
            </a:r>
          </a:p>
          <a:p>
            <a:r>
              <a:rPr lang="en-US" dirty="0"/>
              <a:t>Added practice</a:t>
            </a:r>
          </a:p>
          <a:p>
            <a:endParaRPr lang="en-US" dirty="0"/>
          </a:p>
          <a:p>
            <a:r>
              <a:rPr lang="en-US" dirty="0"/>
              <a:t>Ran on 9 participants</a:t>
            </a:r>
          </a:p>
          <a:p>
            <a:endParaRPr lang="en-US" dirty="0"/>
          </a:p>
          <a:p>
            <a:r>
              <a:rPr lang="en-US" dirty="0"/>
              <a:t>Although results were not significant</a:t>
            </a:r>
          </a:p>
          <a:p>
            <a:r>
              <a:rPr lang="en-US" dirty="0"/>
              <a:t>We did observe some trends in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476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one wants to research this type of information he can use 3 methods to render it UC: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degrading its physical properties (contrast, duration, intensity, size),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suppressing </a:t>
            </a:r>
            <a:r>
              <a:rPr lang="en-US" dirty="0" err="1"/>
              <a:t>ti</a:t>
            </a:r>
            <a:r>
              <a:rPr lang="en-US" dirty="0"/>
              <a:t> with more salient stimuli,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diverting attention.</a:t>
            </a:r>
            <a:endParaRPr lang="he-IL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of which decreases visibility, but also decrease the neural response,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weaker behavioral change</a:t>
            </a:r>
            <a:endParaRPr lang="he-IL" dirty="0"/>
          </a:p>
          <a:p>
            <a:endParaRPr lang="en-US" dirty="0"/>
          </a:p>
          <a:p>
            <a:r>
              <a:rPr lang="en-US" dirty="0"/>
              <a:t>How would one go about measuring the unconscious effect you ask? Well…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3145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explanations why no significance:</a:t>
            </a:r>
          </a:p>
          <a:p>
            <a:r>
              <a:rPr lang="en-US" dirty="0" err="1"/>
              <a:t>Deviante</a:t>
            </a:r>
            <a:r>
              <a:rPr lang="en-US" dirty="0"/>
              <a:t> participant – w/o results are significant</a:t>
            </a:r>
          </a:p>
          <a:p>
            <a:r>
              <a:rPr lang="en-US" dirty="0"/>
              <a:t>Many excluded trials – </a:t>
            </a:r>
            <a:r>
              <a:rPr lang="en-US" dirty="0" err="1"/>
              <a:t>Demandin</a:t>
            </a:r>
            <a:r>
              <a:rPr lang="en-US" dirty="0"/>
              <a:t> faster responses resulted in more trials excluded due to bad timing.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2552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0303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practice day</a:t>
            </a:r>
          </a:p>
          <a:p>
            <a:endParaRPr lang="en-US" dirty="0"/>
          </a:p>
          <a:p>
            <a:r>
              <a:rPr lang="en-US" dirty="0"/>
              <a:t>Results yielded a prominent difference between the </a:t>
            </a:r>
            <a:r>
              <a:rPr lang="en-US" dirty="0" err="1"/>
              <a:t>trajectoriesin</a:t>
            </a:r>
            <a:r>
              <a:rPr lang="en-US" dirty="0"/>
              <a:t>,</a:t>
            </a:r>
          </a:p>
          <a:p>
            <a:r>
              <a:rPr lang="en-US" dirty="0"/>
              <a:t>As expressed in smaller reach area in </a:t>
            </a:r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endParaRPr lang="en-US" dirty="0"/>
          </a:p>
          <a:p>
            <a:r>
              <a:rPr lang="en-US" dirty="0"/>
              <a:t>Mean movement in incongruent is biased to incorrect answer</a:t>
            </a:r>
          </a:p>
          <a:p>
            <a:endParaRPr lang="en-US" dirty="0"/>
          </a:p>
          <a:p>
            <a:r>
              <a:rPr lang="en-US" dirty="0"/>
              <a:t>But none survived multiple comparisons correction.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5291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Suprisingly</a:t>
            </a:r>
            <a:r>
              <a:rPr lang="en-US" dirty="0"/>
              <a:t>, the reduction in RT was only </a:t>
            </a:r>
            <a:r>
              <a:rPr lang="en-US" dirty="0" err="1"/>
              <a:t>mariginal</a:t>
            </a:r>
            <a:r>
              <a:rPr lang="en-US" dirty="0"/>
              <a:t>,</a:t>
            </a:r>
          </a:p>
          <a:p>
            <a:r>
              <a:rPr lang="en-US" dirty="0"/>
              <a:t>Moreover, the number of excluded trials seems to increase.</a:t>
            </a:r>
          </a:p>
          <a:p>
            <a:r>
              <a:rPr lang="en-US" b="1" dirty="0"/>
              <a:t>What </a:t>
            </a:r>
            <a:r>
              <a:rPr lang="en-US" b="1" dirty="0" err="1"/>
              <a:t>cacn</a:t>
            </a:r>
            <a:r>
              <a:rPr lang="en-US" b="1" dirty="0"/>
              <a:t> explain this? </a:t>
            </a:r>
            <a:r>
              <a:rPr lang="en-US" b="1"/>
              <a:t>They might ask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221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Pre-reg</a:t>
            </a:r>
          </a:p>
          <a:p>
            <a:r>
              <a:rPr lang="en-US" dirty="0"/>
              <a:t>30 participants</a:t>
            </a:r>
          </a:p>
          <a:p>
            <a:endParaRPr lang="en-US" dirty="0"/>
          </a:p>
          <a:p>
            <a:r>
              <a:rPr lang="en-US" dirty="0"/>
              <a:t>2 Separate sessions, one for keyboard, one for reaching,</a:t>
            </a:r>
          </a:p>
          <a:p>
            <a:r>
              <a:rPr lang="en-US" dirty="0"/>
              <a:t>Order counterbalanced.</a:t>
            </a:r>
          </a:p>
          <a:p>
            <a:endParaRPr lang="en-US" dirty="0"/>
          </a:p>
          <a:p>
            <a:r>
              <a:rPr lang="en-US" dirty="0"/>
              <a:t>Each session included 240 trials, </a:t>
            </a:r>
          </a:p>
          <a:p>
            <a:r>
              <a:rPr lang="en-US" dirty="0"/>
              <a:t>Estimated to give an effect according to the results of exp 3.</a:t>
            </a:r>
          </a:p>
          <a:p>
            <a:endParaRPr lang="en-US" dirty="0"/>
          </a:p>
          <a:p>
            <a:r>
              <a:rPr lang="en-US" dirty="0"/>
              <a:t>A bias towards the incorrect answer was found in incongruent trials.</a:t>
            </a:r>
          </a:p>
          <a:p>
            <a:r>
              <a:rPr lang="en-US" dirty="0"/>
              <a:t>Grey – Permutation&amp; clustering </a:t>
            </a:r>
            <a:r>
              <a:rPr lang="en-US" dirty="0" err="1"/>
              <a:t>ana;ysis</a:t>
            </a:r>
            <a:r>
              <a:rPr lang="en-US" dirty="0"/>
              <a:t> </a:t>
            </a:r>
            <a:r>
              <a:rPr lang="en-US" dirty="0" err="1"/>
              <a:t>foun</a:t>
            </a:r>
            <a:r>
              <a:rPr lang="en-US" dirty="0"/>
              <a:t> these differences significant.</a:t>
            </a:r>
          </a:p>
          <a:p>
            <a:r>
              <a:rPr lang="en-US" dirty="0"/>
              <a:t>        evident </a:t>
            </a:r>
            <a:r>
              <a:rPr lang="en-US" dirty="0" err="1"/>
              <a:t>thorught</a:t>
            </a:r>
            <a:r>
              <a:rPr lang="en-US" dirty="0"/>
              <a:t> almost entire trajectory (24-94%, 175-390ms)</a:t>
            </a:r>
          </a:p>
          <a:p>
            <a:endParaRPr lang="en-US" dirty="0"/>
          </a:p>
          <a:p>
            <a:r>
              <a:rPr lang="en-US" dirty="0"/>
              <a:t>The congruency effect was also expressed in the extracted variables.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4630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incongruent </a:t>
            </a:r>
            <a:r>
              <a:rPr lang="en-US" dirty="0" err="1"/>
              <a:t>trilas</a:t>
            </a:r>
            <a:r>
              <a:rPr lang="en-US" dirty="0"/>
              <a:t> were biased towards the incorrect answer,</a:t>
            </a:r>
          </a:p>
          <a:p>
            <a:r>
              <a:rPr lang="en-US" dirty="0"/>
              <a:t>smaller reach area in </a:t>
            </a:r>
            <a:r>
              <a:rPr lang="en-US" dirty="0" err="1"/>
              <a:t>incong</a:t>
            </a:r>
            <a:r>
              <a:rPr lang="en-US" dirty="0"/>
              <a:t>,</a:t>
            </a:r>
          </a:p>
          <a:p>
            <a:r>
              <a:rPr lang="en-US" dirty="0"/>
              <a:t>And the movements were longer and took longer to complete.</a:t>
            </a:r>
          </a:p>
          <a:p>
            <a:endParaRPr lang="en-US" dirty="0"/>
          </a:p>
          <a:p>
            <a:r>
              <a:rPr lang="en-US" dirty="0"/>
              <a:t>The effect was also found in the keyboard task,</a:t>
            </a:r>
          </a:p>
          <a:p>
            <a:r>
              <a:rPr lang="en-US" dirty="0"/>
              <a:t>Longer RT in incongruent trials,</a:t>
            </a:r>
          </a:p>
          <a:p>
            <a:endParaRPr lang="en-US" dirty="0"/>
          </a:p>
          <a:p>
            <a:r>
              <a:rPr lang="en-US" dirty="0"/>
              <a:t>Since I used strict awareness measures,</a:t>
            </a:r>
          </a:p>
          <a:p>
            <a:r>
              <a:rPr lang="en-US" dirty="0"/>
              <a:t>And no residual awareness was detected,</a:t>
            </a:r>
          </a:p>
          <a:p>
            <a:r>
              <a:rPr lang="en-US" dirty="0"/>
              <a:t>The results provide strong evidence for the UC repetition processing,</a:t>
            </a:r>
          </a:p>
          <a:p>
            <a:r>
              <a:rPr lang="en-US" dirty="0"/>
              <a:t>Make one for step for settling the debate regarding its existence.</a:t>
            </a:r>
          </a:p>
          <a:p>
            <a:endParaRPr lang="en-US" dirty="0"/>
          </a:p>
          <a:p>
            <a:r>
              <a:rPr lang="en-US" dirty="0"/>
              <a:t>Results Pose </a:t>
            </a:r>
          </a:p>
          <a:p>
            <a:endParaRPr lang="en-US" dirty="0"/>
          </a:p>
          <a:p>
            <a:r>
              <a:rPr lang="en-US" dirty="0"/>
              <a:t>The effect in movement duration was comparable to the keyboard task.</a:t>
            </a:r>
          </a:p>
          <a:p>
            <a:r>
              <a:rPr lang="en-US" dirty="0"/>
              <a:t>However, the reach area effect was smaller.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1578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explain the discrepancy?</a:t>
            </a:r>
          </a:p>
          <a:p>
            <a:endParaRPr lang="en-US" dirty="0"/>
          </a:p>
          <a:p>
            <a:r>
              <a:rPr lang="en-US" dirty="0"/>
              <a:t>Mouse is more sensitive to UC effect,</a:t>
            </a:r>
          </a:p>
          <a:p>
            <a:r>
              <a:rPr lang="en-US" dirty="0"/>
              <a:t>Unlikely considering </a:t>
            </a:r>
            <a:r>
              <a:rPr lang="en-US" dirty="0" err="1"/>
              <a:t>prev</a:t>
            </a:r>
            <a:r>
              <a:rPr lang="en-US" dirty="0"/>
              <a:t> findings (references): </a:t>
            </a:r>
          </a:p>
          <a:p>
            <a:r>
              <a:rPr lang="en-US" dirty="0" err="1"/>
              <a:t>Reachign</a:t>
            </a:r>
            <a:r>
              <a:rPr lang="en-US" dirty="0"/>
              <a:t> more intuitive,</a:t>
            </a:r>
          </a:p>
          <a:p>
            <a:r>
              <a:rPr lang="en-US" dirty="0"/>
              <a:t>Places less constrains on movement,</a:t>
            </a:r>
          </a:p>
          <a:p>
            <a:r>
              <a:rPr lang="en-US" dirty="0"/>
              <a:t>Responds faster + greater curvature to COM</a:t>
            </a:r>
          </a:p>
          <a:p>
            <a:endParaRPr lang="en-US" dirty="0"/>
          </a:p>
          <a:p>
            <a:r>
              <a:rPr lang="en-US" dirty="0"/>
              <a:t>AUC estimated for each trial,</a:t>
            </a:r>
          </a:p>
          <a:p>
            <a:r>
              <a:rPr lang="en-US" dirty="0"/>
              <a:t>Reach area estimated with the average trajectories.</a:t>
            </a:r>
          </a:p>
          <a:p>
            <a:r>
              <a:rPr lang="en-US" dirty="0"/>
              <a:t>Information is lost when averaging.</a:t>
            </a:r>
          </a:p>
          <a:p>
            <a:r>
              <a:rPr lang="en-US" dirty="0"/>
              <a:t>However, post hoc showed AUC effect = reach area effect.</a:t>
            </a:r>
          </a:p>
          <a:p>
            <a:endParaRPr lang="en-US" dirty="0"/>
          </a:p>
          <a:p>
            <a:r>
              <a:rPr lang="en-US" dirty="0"/>
              <a:t>Xiao’s masking </a:t>
            </a:r>
            <a:r>
              <a:rPr lang="en-US" dirty="0" err="1"/>
              <a:t>manipulaton</a:t>
            </a:r>
            <a:r>
              <a:rPr lang="en-US" dirty="0"/>
              <a:t> wasn’t successful as his awareness measures indicate,</a:t>
            </a:r>
          </a:p>
          <a:p>
            <a:r>
              <a:rPr lang="en-US" dirty="0"/>
              <a:t>Meaning some of the stimuli was processed consciously.</a:t>
            </a:r>
          </a:p>
          <a:p>
            <a:r>
              <a:rPr lang="en-US" dirty="0"/>
              <a:t>Possibly, conscious processing leads to larger behavioral changes than UC.</a:t>
            </a:r>
          </a:p>
          <a:p>
            <a:endParaRPr lang="en-US" dirty="0"/>
          </a:p>
          <a:p>
            <a:r>
              <a:rPr lang="en-US" dirty="0"/>
              <a:t>One of the results are erroneous.</a:t>
            </a:r>
          </a:p>
          <a:p>
            <a:r>
              <a:rPr lang="en-US" dirty="0"/>
              <a:t>Further studies required to determine that.</a:t>
            </a:r>
          </a:p>
          <a:p>
            <a:r>
              <a:rPr lang="en-US" dirty="0"/>
              <a:t>Should use dynamic string condition since:</a:t>
            </a:r>
          </a:p>
          <a:p>
            <a:r>
              <a:rPr lang="en-US" dirty="0"/>
              <a:t>Increases movement consistency,</a:t>
            </a:r>
          </a:p>
          <a:p>
            <a:r>
              <a:rPr lang="en-US" dirty="0"/>
              <a:t>Increases curvature,</a:t>
            </a:r>
          </a:p>
          <a:p>
            <a:r>
              <a:rPr lang="en-US" dirty="0"/>
              <a:t>Decreases noise (reference).</a:t>
            </a:r>
          </a:p>
          <a:p>
            <a:r>
              <a:rPr lang="en-US" dirty="0"/>
              <a:t>Additionally, will prevent Too late, too early trials. -&gt; increase SNR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8836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Reaching requires planning a trajectory to the screen,</a:t>
            </a:r>
          </a:p>
          <a:p>
            <a:r>
              <a:rPr lang="en-US" dirty="0"/>
              <a:t>Thus is more complex than simple key press.</a:t>
            </a:r>
          </a:p>
          <a:p>
            <a:r>
              <a:rPr lang="en-US" dirty="0"/>
              <a:t>More complexity means more place for variance</a:t>
            </a:r>
          </a:p>
          <a:p>
            <a:r>
              <a:rPr lang="en-US" dirty="0"/>
              <a:t>This might obscure the UC effect and make it harder to detect.</a:t>
            </a:r>
          </a:p>
          <a:p>
            <a:r>
              <a:rPr lang="en-US" dirty="0"/>
              <a:t>Notion is supported by STDs.</a:t>
            </a:r>
          </a:p>
          <a:p>
            <a:endParaRPr lang="en-US" dirty="0"/>
          </a:p>
          <a:p>
            <a:r>
              <a:rPr lang="en-US" dirty="0"/>
              <a:t>UC effects are short lived, while reaching is a long ongoing procedure.</a:t>
            </a:r>
          </a:p>
          <a:p>
            <a:r>
              <a:rPr lang="en-US" dirty="0"/>
              <a:t>Unlikely, considering their expression is visible </a:t>
            </a:r>
            <a:r>
              <a:rPr lang="en-US" dirty="0" err="1"/>
              <a:t>thorught</a:t>
            </a:r>
            <a:r>
              <a:rPr lang="en-US" dirty="0"/>
              <a:t> the movement (although it could have been expressed in the beginning and this is only an after effect of the hand already being displaced),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9194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incorrect – Participants can change their mind. Can reflect UC effect of prime.</a:t>
            </a:r>
          </a:p>
          <a:p>
            <a:r>
              <a:rPr lang="en-US" dirty="0"/>
              <a:t>Online information – opens the door for further investigations about the temporal dynamic of UC processing.</a:t>
            </a:r>
          </a:p>
          <a:p>
            <a:r>
              <a:rPr lang="en-US" dirty="0"/>
              <a:t>Rich data – allows to examine aspects of cognitive processes, unavailable when using keyboard.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5139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8912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The most prominent method is the priming paradigm with a Keyboard RT measure.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A prime precedes the target, is rendered invisible, e.g. by masking with salient stimuli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Participant perform a task on the target, e.g. classify as artificial / natural.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verify that prime is indeed invisible, two types of measures are available: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Subjective – participant asked about his experience of the prime.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Objective – participant is asked to perform a judgment about the prime, and the invisibility is inferred from low accuracy..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 err="1">
                <a:sym typeface="Wingdings" panose="05000000000000000000" pitchFamily="2" charset="2"/>
              </a:rPr>
              <a:t>Prime,target</a:t>
            </a:r>
            <a:r>
              <a:rPr lang="en-US" dirty="0">
                <a:sym typeface="Wingdings" panose="05000000000000000000" pitchFamily="2" charset="2"/>
              </a:rPr>
              <a:t> can be either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congruent – evoke the same response, facilitation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529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Or incongruent – evoke opposite responses, restriction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9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 Measure the effect we compare the RT between the conditions and that difference gives us the </a:t>
            </a:r>
            <a:r>
              <a:rPr lang="en-US" b="1" dirty="0">
                <a:sym typeface="Wingdings" panose="05000000000000000000" pitchFamily="2" charset="2"/>
              </a:rPr>
              <a:t>congruency effect.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It implies that the prime was unconsciously processed.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Problem is this effect is usually </a:t>
            </a:r>
            <a:r>
              <a:rPr lang="en-US" b="1" dirty="0">
                <a:sym typeface="Wingdings" panose="05000000000000000000" pitchFamily="2" charset="2"/>
              </a:rPr>
              <a:t>very small</a:t>
            </a:r>
            <a:r>
              <a:rPr lang="en-US" dirty="0">
                <a:sym typeface="Wingdings" panose="05000000000000000000" pitchFamily="2" charset="2"/>
              </a:rPr>
              <a:t> when recorded with a keyboard (add references)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718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The problem with a small effect is that it is hard to detect,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Which leads to contradicting findings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 that in turn evoke controversy on the scope of UC processing.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Some say:</a:t>
            </a:r>
          </a:p>
          <a:p>
            <a:r>
              <a:rPr lang="en-US" dirty="0"/>
              <a:t>Unconscious processing can perform high level functions and have a small but existing affect on behavior, (references)</a:t>
            </a:r>
          </a:p>
          <a:p>
            <a:r>
              <a:rPr lang="en-US" dirty="0"/>
              <a:t>Others say:</a:t>
            </a:r>
          </a:p>
          <a:p>
            <a:r>
              <a:rPr lang="en-US" dirty="0"/>
              <a:t>It is negligible, and the parts of it that can be found can be explained by conscious influence. (references)</a:t>
            </a:r>
          </a:p>
          <a:p>
            <a:endParaRPr lang="en-US" dirty="0"/>
          </a:p>
          <a:p>
            <a:r>
              <a:rPr lang="en-US" dirty="0"/>
              <a:t>One explanation that can account for the contradicting findings is methodological limitations that cause an underestimation of the UC effect</a:t>
            </a:r>
          </a:p>
          <a:p>
            <a:r>
              <a:rPr lang="en-US" dirty="0"/>
              <a:t>solution - more sensitive measure</a:t>
            </a:r>
          </a:p>
          <a:p>
            <a:endParaRPr lang="en-US" dirty="0"/>
          </a:p>
          <a:p>
            <a:r>
              <a:rPr lang="en-US" dirty="0"/>
              <a:t>Controversy: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Desender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Van Den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2012;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Hesselmann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Moors, 2015; Michel, 2019; Peters et al., 2017; Peters &amp; Lau, 2015)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90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option for improving sensitivity is to use motion tracking,</a:t>
            </a:r>
          </a:p>
          <a:p>
            <a:r>
              <a:rPr lang="en-US" dirty="0"/>
              <a:t>Which has become a popular tool for probing unconscious effects. (references)</a:t>
            </a:r>
          </a:p>
          <a:p>
            <a:endParaRPr lang="en-US" dirty="0"/>
          </a:p>
          <a:p>
            <a:r>
              <a:rPr lang="en-US" dirty="0"/>
              <a:t>This tool has three main advantages over the usual keyboard response measure:</a:t>
            </a:r>
          </a:p>
          <a:p>
            <a:r>
              <a:rPr lang="en-US" dirty="0"/>
              <a:t>(references)</a:t>
            </a:r>
          </a:p>
          <a:p>
            <a:r>
              <a:rPr lang="en-US" dirty="0"/>
              <a:t>Continuous – more suitable for ongoing cognitive processes</a:t>
            </a:r>
          </a:p>
          <a:p>
            <a:r>
              <a:rPr lang="en-US" dirty="0"/>
              <a:t>Rich – allows to capture effect which aren’t detectable in other parameters of the response.</a:t>
            </a:r>
          </a:p>
          <a:p>
            <a:endParaRPr lang="en-US" dirty="0"/>
          </a:p>
          <a:p>
            <a:r>
              <a:rPr lang="en-US" dirty="0"/>
              <a:t>Question is, is motion tracking more sensitive than keyboard 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147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date, </a:t>
            </a:r>
          </a:p>
          <a:p>
            <a:r>
              <a:rPr lang="en-US" dirty="0"/>
              <a:t>Only one study directly compared them (reference)</a:t>
            </a:r>
          </a:p>
          <a:p>
            <a:r>
              <a:rPr lang="en-US" dirty="0"/>
              <a:t>Importantly, it found a robust </a:t>
            </a:r>
            <a:r>
              <a:rPr lang="en-US" dirty="0" err="1"/>
              <a:t>weffect</a:t>
            </a:r>
            <a:r>
              <a:rPr lang="en-US" dirty="0"/>
              <a:t> when using mouse tracking,</a:t>
            </a:r>
          </a:p>
          <a:p>
            <a:r>
              <a:rPr lang="en-US" dirty="0"/>
              <a:t>While the keyboard effect was only marginally significant.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8448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Limitations:</a:t>
            </a:r>
          </a:p>
          <a:p>
            <a:r>
              <a:rPr lang="en-US" b="0" dirty="0"/>
              <a:t>Awareness: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96 trials isn’t enough to detect </a:t>
            </a:r>
            <a:r>
              <a:rPr lang="en-US" dirty="0" err="1"/>
              <a:t>awarenesss</a:t>
            </a:r>
            <a:r>
              <a:rPr lang="en-US" dirty="0"/>
              <a:t> according to work in our lab.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Estimating awareness in a separate block doesn’t allow to draw conclusions about awareness in single trial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estimate awareness they estimated the correlation between the awareness score (d’) and the performance score (AUC/RT).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Since no correlation was found and the intercept at zero awareness shows a congruency effect larger than 0, they conclude UC processing occurred.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analysis has been highly criticized since the correlation is limited by the reliability of each measure.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Therefor it </a:t>
            </a:r>
            <a:r>
              <a:rPr lang="en-US" dirty="0" err="1"/>
              <a:t>understimates</a:t>
            </a:r>
            <a:r>
              <a:rPr lang="en-US" dirty="0"/>
              <a:t> awareness.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d’ (sensitivity to prime) seems to be larger than 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Tracking: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Constrains movements - Mouse require remapping to 2D space, which might constrain movement, and thus affect the </a:t>
            </a:r>
            <a:r>
              <a:rPr lang="en-US" dirty="0" err="1"/>
              <a:t>rrajectory</a:t>
            </a:r>
            <a:r>
              <a:rPr lang="en-US" dirty="0"/>
              <a:t> and timing and prevent the effect from being expressed.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 intuitive – therefor more </a:t>
            </a:r>
            <a:r>
              <a:rPr lang="en-US" dirty="0" err="1"/>
              <a:t>effortfull</a:t>
            </a:r>
            <a:r>
              <a:rPr lang="en-US" dirty="0"/>
              <a:t> and thus might be less likely to express fluctuations in decision (reference) which are important to us when looking for a congruency effect.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557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3D99-CFB6-4AF5-C132-F8F5A45AE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BAAAC-05FC-FCC3-54D0-F39E508B4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DCB4-AB92-6B93-9D08-E228B377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7938-57FF-8EF1-3975-6BF335FD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4FAA7-307B-DC33-D577-6D8A7EBC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66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E119-E12F-95DC-7C58-BEFDD4A6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A6698-4F7F-7FEB-8118-AA9CCB8F3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97F4F-6DA2-0D7D-42AF-08DCAAA2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6F025-EBB3-B0F0-6867-2D155844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D238-478E-5622-633E-F56FBE39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57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ECF35-A076-5028-77FF-3E651C81F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9563E-A8AB-A473-C55B-82361214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C6C38-DCD7-BDDD-C7F3-BC27864B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9C953-767C-08CE-36BA-40632E83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7CE6B-6D19-D8F2-6B2B-61259510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809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809F-D471-2DEF-33E3-98DA40E5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B9BD9-5B45-8E08-93E0-970B7242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9A7BA-5A43-79B9-6876-F78C636B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8B42-3AFF-23BB-BBC6-D3D344C0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94110-6FC2-3000-2B3A-2FEF804E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453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E10B-9CC5-A98D-A5F9-DF963E36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00075-4E7D-E0ED-EFE6-4C9FB8BC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AB811-363F-14D7-A7B4-4B5A49DA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3AAD4-4520-C981-B16C-DBBF5ECF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916F4-A8C6-8EB4-4E4C-73331A8A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657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02A3-8609-D8EF-E96B-BEE86A8F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132D-8929-215A-83DC-43C605617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16430-E4B2-7EA1-11F9-376652030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C72EF-0203-F6F4-8617-2617C1F4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67599-0A30-3A7D-4CA1-8CF58175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24EE-C9EE-6B2C-0EB9-3503FC602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540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DD02-76C5-3C9B-EC56-492324AB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FB593-92E2-AB2F-635A-9ECB13A9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53405-6DA0-09DD-43C1-866C0C119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A5217-E59B-3937-BD8F-BDD53115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1B71A-D0B6-C4F3-A72D-7212DF640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30BFC-F1AE-67CD-EBAE-D4780BD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D40D0F-DD6C-9FF6-D741-B20AE20B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AA369-8158-6104-8F21-C1B30D79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848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FA68-11DA-2746-EE94-9A5AEE37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7072C-1269-1DFA-3DA4-AA790B76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DD37C-3BE2-4796-0AC6-4385832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7778-6083-61ED-9E29-04CD82DA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82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D5220-3410-52F9-73FD-FFD46A55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2722A-A233-5607-66CD-AE9F9770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74E1-BA96-2BB1-46CF-F9E733FD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648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20EC-B775-1BC9-3B3A-6C92F79E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4719-B187-93E6-78A8-6C9DF98E8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AFBEF-76EF-3A27-60A2-FA1E86DC4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E5DF3-C276-44EF-242B-AF987049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8AD96-5EA5-E3AB-F715-5793FB87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2DF37-7462-CE58-8B4F-20AFC262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926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FEEF-7321-C819-8970-C7150F6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97BA-1A9E-6C95-C51B-2211C04EA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6C27B-CAB9-4AA9-954F-B6F4561CB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05FD1-DE6F-EE70-B86F-790EC4918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5DE64-75AD-9748-7DAA-F7264C1F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2CA15-DD69-7D50-3264-01F17909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89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CC271-CB4B-76C1-FFFC-CB5BA2DA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33333-93AA-9C24-3DFE-69F1EF33B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725C-70A0-7436-48AB-0D7BD5B29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EABC-293C-4330-BDC9-E0E053A7E66A}" type="datetimeFigureOut">
              <a:rPr lang="he-IL" smtClean="0"/>
              <a:t>כ"ג/אלול/תשפ"ב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41A0-60A7-6012-0FE5-54BDDCE30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4B865-878F-B4E6-3A98-7B843B9E0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245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21.png"/><Relationship Id="rId4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7.wdp"/><Relationship Id="rId3" Type="http://schemas.openxmlformats.org/officeDocument/2006/relationships/image" Target="../media/image26.png"/><Relationship Id="rId7" Type="http://schemas.microsoft.com/office/2007/relationships/hdphoto" Target="../media/hdphoto5.wdp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3.svg"/><Relationship Id="rId5" Type="http://schemas.openxmlformats.org/officeDocument/2006/relationships/image" Target="../media/image15.png"/><Relationship Id="rId10" Type="http://schemas.openxmlformats.org/officeDocument/2006/relationships/image" Target="../media/image12.png"/><Relationship Id="rId4" Type="http://schemas.openxmlformats.org/officeDocument/2006/relationships/image" Target="../media/image31.emf"/><Relationship Id="rId9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8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7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0.png"/><Relationship Id="rId26" Type="http://schemas.openxmlformats.org/officeDocument/2006/relationships/image" Target="../media/image42.png"/><Relationship Id="rId3" Type="http://schemas.openxmlformats.org/officeDocument/2006/relationships/image" Target="../media/image190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17" Type="http://schemas.openxmlformats.org/officeDocument/2006/relationships/image" Target="../media/image330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180.png"/><Relationship Id="rId16" Type="http://schemas.openxmlformats.org/officeDocument/2006/relationships/image" Target="../media/image32.png"/><Relationship Id="rId20" Type="http://schemas.openxmlformats.org/officeDocument/2006/relationships/image" Target="../media/image360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70.png"/><Relationship Id="rId24" Type="http://schemas.openxmlformats.org/officeDocument/2006/relationships/image" Target="../media/image400.png"/><Relationship Id="rId32" Type="http://schemas.openxmlformats.org/officeDocument/2006/relationships/image" Target="../media/image48.png"/><Relationship Id="rId5" Type="http://schemas.openxmlformats.org/officeDocument/2006/relationships/image" Target="../media/image210.png"/><Relationship Id="rId15" Type="http://schemas.openxmlformats.org/officeDocument/2006/relationships/image" Target="../media/image31.png"/><Relationship Id="rId23" Type="http://schemas.openxmlformats.org/officeDocument/2006/relationships/image" Target="../media/image390.png"/><Relationship Id="rId28" Type="http://schemas.openxmlformats.org/officeDocument/2006/relationships/image" Target="../media/image44.png"/><Relationship Id="rId10" Type="http://schemas.openxmlformats.org/officeDocument/2006/relationships/image" Target="../media/image260.png"/><Relationship Id="rId31" Type="http://schemas.openxmlformats.org/officeDocument/2006/relationships/image" Target="../media/image47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Relationship Id="rId14" Type="http://schemas.openxmlformats.org/officeDocument/2006/relationships/image" Target="../media/image30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8" Type="http://schemas.openxmlformats.org/officeDocument/2006/relationships/image" Target="../media/image2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microsoft.com/office/2007/relationships/hdphoto" Target="../media/hdphoto6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svg"/><Relationship Id="rId4" Type="http://schemas.microsoft.com/office/2007/relationships/hdphoto" Target="../media/hdphoto4.wdp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microsoft.com/office/2007/relationships/hdphoto" Target="../media/hdphoto7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Go over thesis and make sure you included all the stuff written there in each section here</a:t>
            </a:r>
          </a:p>
        </p:txBody>
      </p:sp>
    </p:spTree>
    <p:extLst>
      <p:ext uri="{BB962C8B-B14F-4D97-AF65-F5344CB8AC3E}">
        <p14:creationId xmlns:p14="http://schemas.microsoft.com/office/powerpoint/2010/main" val="247119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72" y="773581"/>
            <a:ext cx="2225411" cy="91873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939031-688E-1596-32F4-121A86961364}"/>
              </a:ext>
            </a:extLst>
          </p:cNvPr>
          <p:cNvGrpSpPr/>
          <p:nvPr/>
        </p:nvGrpSpPr>
        <p:grpSpPr>
          <a:xfrm>
            <a:off x="3465281" y="2856254"/>
            <a:ext cx="5184673" cy="3873896"/>
            <a:chOff x="3465281" y="818265"/>
            <a:chExt cx="5184673" cy="38738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2A9CD2-86B3-E8E0-CFD1-63B958AED1B2}"/>
                </a:ext>
              </a:extLst>
            </p:cNvPr>
            <p:cNvGrpSpPr/>
            <p:nvPr/>
          </p:nvGrpSpPr>
          <p:grpSpPr>
            <a:xfrm>
              <a:off x="3465281" y="1583126"/>
              <a:ext cx="2446686" cy="3109035"/>
              <a:chOff x="1432503" y="2625722"/>
              <a:chExt cx="2569404" cy="3019583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5A7B210-4B3A-A0D8-6978-4481352F7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2503" y="2625722"/>
                <a:ext cx="2569404" cy="3019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F9B471-1BD4-4E47-E485-EC14A6132BC8}"/>
                  </a:ext>
                </a:extLst>
              </p:cNvPr>
              <p:cNvSpPr txBox="1"/>
              <p:nvPr/>
            </p:nvSpPr>
            <p:spPr>
              <a:xfrm rot="3001931">
                <a:off x="1981896" y="4030919"/>
                <a:ext cx="1190931" cy="28028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b="1" dirty="0"/>
                  <a:t>Time</a:t>
                </a:r>
                <a:endParaRPr lang="he-IL" b="1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9900AB-7F1E-7C42-F51B-955980B83CDC}"/>
                </a:ext>
              </a:extLst>
            </p:cNvPr>
            <p:cNvGrpSpPr/>
            <p:nvPr/>
          </p:nvGrpSpPr>
          <p:grpSpPr>
            <a:xfrm>
              <a:off x="3962057" y="818265"/>
              <a:ext cx="2290619" cy="1182255"/>
              <a:chOff x="1487053" y="2456872"/>
              <a:chExt cx="2290619" cy="118225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4B4E430-2766-4183-BF7E-FC974BAFC47A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9007DB-4D22-F5EB-256D-92B1334B01F5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EAA403-0D61-16BE-4218-A6FB519ADD4E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5E532A-642F-FA78-0049-275406B46F39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1EBF4B-DB42-B42F-FA52-E5E9FFBEA884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802A51-FAB2-4F34-10A6-722A6D348557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E0BB76-2DC0-F0FA-DB4E-8D94A1EE7ACA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5DE8A1-C899-93AC-9476-50325C4DF055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B6A25D2-B1A9-441D-9DF5-CC72F66F38E3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027339-397E-CE4D-01EF-B8968C26D313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48DE58D-22DE-1E03-A690-06173B24B4E6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F30EC7B-6926-4BE1-5C49-28F8BA8E3CB6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DD23C6-95E0-E9A8-88B2-3C0AC1E5ADBC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95F015F-F312-C1A0-8292-DFB768E5488D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8964D3-2722-1153-4308-11659693D5AB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D3862B-2AA1-3B4D-8F49-8C118D052C16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D4CBABB-0572-9C7B-E170-81B9432031E4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91C5BC-6FA9-DB07-8F14-C59A4835F46C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A71F864-D98A-59B4-EA7D-5770EC42A51A}"/>
                </a:ext>
              </a:extLst>
            </p:cNvPr>
            <p:cNvSpPr/>
            <p:nvPr/>
          </p:nvSpPr>
          <p:spPr>
            <a:xfrm>
              <a:off x="4497731" y="140964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8E72E7-D57D-2714-B0C6-AD2999056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59"/>
            <a:stretch/>
          </p:blipFill>
          <p:spPr>
            <a:xfrm>
              <a:off x="5341465" y="1633678"/>
              <a:ext cx="543261" cy="550912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5BDA149-8ADB-25D3-F099-07F935571A96}"/>
                </a:ext>
              </a:extLst>
            </p:cNvPr>
            <p:cNvGrpSpPr/>
            <p:nvPr/>
          </p:nvGrpSpPr>
          <p:grpSpPr>
            <a:xfrm>
              <a:off x="5026233" y="2071812"/>
              <a:ext cx="2290619" cy="1182255"/>
              <a:chOff x="1487053" y="2456872"/>
              <a:chExt cx="2290619" cy="1182255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8A80ED6-DC2D-6EA8-E822-A43F1638A104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C622047-22E5-4469-FC92-C721F3DD8B19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B8510FB-AC50-1DA7-B666-8EA7B5380E56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7393D68-9964-93A0-0408-3172B087ABCE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9821223-09E9-9A7D-9435-ACF5349ADCF9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8FF5DF3-B3A9-998D-10C8-8547AF626E0A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497F913-8A79-4F89-10F3-20AA25D0AAC6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B9D6D11-7216-1749-40CA-E11C92486913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0446A0B-629C-076D-549C-2220F2BA0F56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928F32C-1151-BB0A-EDEC-5F7460877F65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57B799-31B7-235D-D3D0-9DA65EFDA7FF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A05CA3-D18C-18DF-9CDE-8EE234B23131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05235E-84E6-38CA-C21A-BDB3880FA11C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DFDEFA3-0A80-7970-992D-36F6933395A4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1549FC-F477-1655-E03C-68002D520ADB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07B3375-257F-015E-D42C-468A77EEF3CB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73D6DD-E3CA-B95A-5EB5-2524F3F60FE9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60092B7-12AA-5E76-4883-87C614DB1707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B0A63D7-DBBF-8951-ACC8-AF8FCBFE62A9}"/>
                </a:ext>
              </a:extLst>
            </p:cNvPr>
            <p:cNvGrpSpPr/>
            <p:nvPr/>
          </p:nvGrpSpPr>
          <p:grpSpPr>
            <a:xfrm>
              <a:off x="5482494" y="2721876"/>
              <a:ext cx="2706872" cy="1182255"/>
              <a:chOff x="6659568" y="3364618"/>
              <a:chExt cx="2706872" cy="1182255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DB2DD08E-C191-1F68-AC81-0A3485BC2409}"/>
                  </a:ext>
                </a:extLst>
              </p:cNvPr>
              <p:cNvSpPr/>
              <p:nvPr/>
            </p:nvSpPr>
            <p:spPr>
              <a:xfrm>
                <a:off x="6770181" y="336461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8FB262-9213-3257-946A-3540DC7140CB}"/>
                  </a:ext>
                </a:extLst>
              </p:cNvPr>
              <p:cNvSpPr txBox="1"/>
              <p:nvPr/>
            </p:nvSpPr>
            <p:spPr>
              <a:xfrm>
                <a:off x="6659568" y="3372541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he-IL" sz="14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567D8E3-5AC4-CDD9-99C6-8756593D9252}"/>
                  </a:ext>
                </a:extLst>
              </p:cNvPr>
              <p:cNvSpPr txBox="1"/>
              <p:nvPr/>
            </p:nvSpPr>
            <p:spPr>
              <a:xfrm>
                <a:off x="6931822" y="3634391"/>
                <a:ext cx="197658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3 \ 3       </a:t>
                </a:r>
                <a:endParaRPr lang="he-IL" sz="2800" dirty="0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2CF6E9A2-A3B9-E095-FC15-25D53ECFDFF0}"/>
                </a:ext>
              </a:extLst>
            </p:cNvPr>
            <p:cNvGrpSpPr/>
            <p:nvPr/>
          </p:nvGrpSpPr>
          <p:grpSpPr>
            <a:xfrm>
              <a:off x="5943082" y="3423921"/>
              <a:ext cx="2706872" cy="1182255"/>
              <a:chOff x="6659568" y="3364618"/>
              <a:chExt cx="2706872" cy="1182255"/>
            </a:xfrm>
          </p:grpSpPr>
          <p:sp>
            <p:nvSpPr>
              <p:cNvPr id="1025" name="Rectangle: Rounded Corners 1024">
                <a:extLst>
                  <a:ext uri="{FF2B5EF4-FFF2-40B4-BE49-F238E27FC236}">
                    <a16:creationId xmlns:a16="http://schemas.microsoft.com/office/drawing/2014/main" id="{7BBB160A-CF54-268B-C4C5-962D95A25BCA}"/>
                  </a:ext>
                </a:extLst>
              </p:cNvPr>
              <p:cNvSpPr/>
              <p:nvPr/>
            </p:nvSpPr>
            <p:spPr>
              <a:xfrm>
                <a:off x="6770181" y="336461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367C00F0-BEFD-E5AF-F044-C92EE82032A2}"/>
                  </a:ext>
                </a:extLst>
              </p:cNvPr>
              <p:cNvSpPr txBox="1"/>
              <p:nvPr/>
            </p:nvSpPr>
            <p:spPr>
              <a:xfrm>
                <a:off x="6659568" y="3372541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he-IL" sz="1400" dirty="0"/>
              </a:p>
            </p:txBody>
          </p:sp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E537D034-B9A1-9801-8BC0-542CC7B4779D}"/>
                  </a:ext>
                </a:extLst>
              </p:cNvPr>
              <p:cNvSpPr txBox="1"/>
              <p:nvPr/>
            </p:nvSpPr>
            <p:spPr>
              <a:xfrm>
                <a:off x="6779426" y="3718003"/>
                <a:ext cx="2281374" cy="43088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200" dirty="0"/>
                  <a:t>Same / Different</a:t>
                </a:r>
                <a:endParaRPr lang="he-IL" sz="2200" dirty="0"/>
              </a:p>
            </p:txBody>
          </p: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510DF8-8B4F-F54C-C7D2-9B4EAE8A9100}"/>
              </a:ext>
            </a:extLst>
          </p:cNvPr>
          <p:cNvGrpSpPr/>
          <p:nvPr/>
        </p:nvGrpSpPr>
        <p:grpSpPr>
          <a:xfrm>
            <a:off x="8285528" y="684016"/>
            <a:ext cx="3103690" cy="1097865"/>
            <a:chOff x="7574375" y="974855"/>
            <a:chExt cx="3103690" cy="1097865"/>
          </a:xfrm>
        </p:grpSpPr>
        <p:sp>
          <p:nvSpPr>
            <p:cNvPr id="1029" name="Arrow: Down 1028">
              <a:extLst>
                <a:ext uri="{FF2B5EF4-FFF2-40B4-BE49-F238E27FC236}">
                  <a16:creationId xmlns:a16="http://schemas.microsoft.com/office/drawing/2014/main" id="{FAECD835-4F88-2FD6-4F10-46937E9989A7}"/>
                </a:ext>
              </a:extLst>
            </p:cNvPr>
            <p:cNvSpPr/>
            <p:nvPr/>
          </p:nvSpPr>
          <p:spPr>
            <a:xfrm rot="16200000">
              <a:off x="9977115" y="1116815"/>
              <a:ext cx="368096" cy="103380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050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45A3508D-65C0-BA23-A38B-9F259B50BE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8" b="13577"/>
            <a:stretch/>
          </p:blipFill>
          <p:spPr bwMode="auto">
            <a:xfrm flipH="1">
              <a:off x="7574375" y="974855"/>
              <a:ext cx="2425433" cy="109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42F03E6A-F4C8-17DB-8C06-CD1C06152692}"/>
              </a:ext>
            </a:extLst>
          </p:cNvPr>
          <p:cNvSpPr txBox="1"/>
          <p:nvPr/>
        </p:nvSpPr>
        <p:spPr>
          <a:xfrm>
            <a:off x="676124" y="2038543"/>
            <a:ext cx="327510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Cohen’s d = 0.65</a:t>
            </a:r>
          </a:p>
          <a:p>
            <a:pPr algn="ctr"/>
            <a:r>
              <a:rPr lang="en-US" sz="2400" dirty="0"/>
              <a:t>p = 0.06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31B2F2F-B981-F9EC-432D-ED5B0C364DBF}"/>
              </a:ext>
            </a:extLst>
          </p:cNvPr>
          <p:cNvGrpSpPr/>
          <p:nvPr/>
        </p:nvGrpSpPr>
        <p:grpSpPr>
          <a:xfrm>
            <a:off x="5855234" y="877980"/>
            <a:ext cx="434940" cy="819381"/>
            <a:chOff x="1234072" y="1784007"/>
            <a:chExt cx="434940" cy="819381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58B0CECE-4886-E29B-87A8-7FCF884F818B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F3DAB15B-1FC0-B05B-18B6-B4D2C541FB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70363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7" name="TextBox 1036">
            <a:extLst>
              <a:ext uri="{FF2B5EF4-FFF2-40B4-BE49-F238E27FC236}">
                <a16:creationId xmlns:a16="http://schemas.microsoft.com/office/drawing/2014/main" id="{ED32EB31-D2D8-1BEB-002A-3E779FB8E57B}"/>
              </a:ext>
            </a:extLst>
          </p:cNvPr>
          <p:cNvSpPr txBox="1"/>
          <p:nvPr/>
        </p:nvSpPr>
        <p:spPr>
          <a:xfrm>
            <a:off x="5459235" y="880996"/>
            <a:ext cx="120741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/>
              <a:t>VS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6150F-CA71-9170-5FBB-6C6106F87021}"/>
              </a:ext>
            </a:extLst>
          </p:cNvPr>
          <p:cNvSpPr txBox="1"/>
          <p:nvPr/>
        </p:nvSpPr>
        <p:spPr>
          <a:xfrm>
            <a:off x="8383597" y="2038543"/>
            <a:ext cx="290755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Cohen’s d = 1.97</a:t>
            </a:r>
          </a:p>
          <a:p>
            <a:pPr algn="ctr"/>
            <a:r>
              <a:rPr lang="en-US" sz="2400" dirty="0"/>
              <a:t>p &lt; 0.001</a:t>
            </a:r>
          </a:p>
        </p:txBody>
      </p:sp>
    </p:spTree>
    <p:extLst>
      <p:ext uri="{BB962C8B-B14F-4D97-AF65-F5344CB8AC3E}">
        <p14:creationId xmlns:p14="http://schemas.microsoft.com/office/powerpoint/2010/main" val="158183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/>
      <p:bldP spid="103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65985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277091" y="493227"/>
            <a:ext cx="7291718" cy="61247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on separate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underestimates awareness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Malejka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(2021)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 Vs Reaching: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882214-B64F-4B64-C4ED-9EF76007C96B}"/>
              </a:ext>
            </a:extLst>
          </p:cNvPr>
          <p:cNvGrpSpPr/>
          <p:nvPr/>
        </p:nvGrpSpPr>
        <p:grpSpPr>
          <a:xfrm>
            <a:off x="7635973" y="692677"/>
            <a:ext cx="3851178" cy="6186150"/>
            <a:chOff x="7635973" y="692677"/>
            <a:chExt cx="3851178" cy="61861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2B1D681-8F31-DE8D-5B8E-3316FD690E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383" r="297" b="8713"/>
            <a:stretch/>
          </p:blipFill>
          <p:spPr>
            <a:xfrm>
              <a:off x="8670131" y="692677"/>
              <a:ext cx="2817020" cy="272799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FA3FF1-595B-64D0-CADF-EBEC2F347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42" b="8520"/>
            <a:stretch/>
          </p:blipFill>
          <p:spPr>
            <a:xfrm>
              <a:off x="8670131" y="3563142"/>
              <a:ext cx="2779503" cy="265192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8B99DA-0289-CF52-DDD7-50FD81630CC5}"/>
                </a:ext>
              </a:extLst>
            </p:cNvPr>
            <p:cNvSpPr txBox="1"/>
            <p:nvPr/>
          </p:nvSpPr>
          <p:spPr>
            <a:xfrm>
              <a:off x="9896120" y="6417162"/>
              <a:ext cx="48805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d’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0B926B-071F-DC89-3996-D6B640AF5BB9}"/>
                </a:ext>
              </a:extLst>
            </p:cNvPr>
            <p:cNvSpPr txBox="1"/>
            <p:nvPr/>
          </p:nvSpPr>
          <p:spPr>
            <a:xfrm>
              <a:off x="8960041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CA1941-A644-658D-A1AE-F8BE398D07BD}"/>
                </a:ext>
              </a:extLst>
            </p:cNvPr>
            <p:cNvSpPr txBox="1"/>
            <p:nvPr/>
          </p:nvSpPr>
          <p:spPr>
            <a:xfrm>
              <a:off x="9786811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C449A-DABB-CD08-0A18-00AE0F33AD8A}"/>
                </a:ext>
              </a:extLst>
            </p:cNvPr>
            <p:cNvSpPr txBox="1"/>
            <p:nvPr/>
          </p:nvSpPr>
          <p:spPr>
            <a:xfrm>
              <a:off x="10612507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F0A73EE-1FBE-2C42-1E09-BA117D67AFF5}"/>
                </a:ext>
              </a:extLst>
            </p:cNvPr>
            <p:cNvCxnSpPr/>
            <p:nvPr/>
          </p:nvCxnSpPr>
          <p:spPr>
            <a:xfrm>
              <a:off x="9229869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759BA9-E7D9-6CDD-BF1D-4C7EBA8271A1}"/>
                </a:ext>
              </a:extLst>
            </p:cNvPr>
            <p:cNvCxnSpPr/>
            <p:nvPr/>
          </p:nvCxnSpPr>
          <p:spPr>
            <a:xfrm>
              <a:off x="10059164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8B6C750-D1DB-382D-A903-14AA5C23D722}"/>
                </a:ext>
              </a:extLst>
            </p:cNvPr>
            <p:cNvCxnSpPr/>
            <p:nvPr/>
          </p:nvCxnSpPr>
          <p:spPr>
            <a:xfrm>
              <a:off x="10885480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CA78CE-4B16-0156-AD45-1D0BC6C5AE12}"/>
                </a:ext>
              </a:extLst>
            </p:cNvPr>
            <p:cNvSpPr txBox="1"/>
            <p:nvPr/>
          </p:nvSpPr>
          <p:spPr>
            <a:xfrm rot="16200000">
              <a:off x="6554058" y="1844846"/>
              <a:ext cx="253316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Congruency effect (AUC)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9415CD-476E-046F-3D32-087D220C674A}"/>
                </a:ext>
              </a:extLst>
            </p:cNvPr>
            <p:cNvSpPr txBox="1"/>
            <p:nvPr/>
          </p:nvSpPr>
          <p:spPr>
            <a:xfrm>
              <a:off x="8081202" y="5217205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5D0516-0B2F-8BF5-88C4-AA994800AA61}"/>
                </a:ext>
              </a:extLst>
            </p:cNvPr>
            <p:cNvSpPr txBox="1"/>
            <p:nvPr/>
          </p:nvSpPr>
          <p:spPr>
            <a:xfrm>
              <a:off x="8081202" y="4545941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200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558F90-1AF4-DA9D-175A-9E57FAD552D5}"/>
                </a:ext>
              </a:extLst>
            </p:cNvPr>
            <p:cNvSpPr txBox="1"/>
            <p:nvPr/>
          </p:nvSpPr>
          <p:spPr>
            <a:xfrm>
              <a:off x="8081202" y="3863381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400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1DEAB4-7ECA-B4C9-B807-C49E38FE9F84}"/>
                </a:ext>
              </a:extLst>
            </p:cNvPr>
            <p:cNvSpPr txBox="1"/>
            <p:nvPr/>
          </p:nvSpPr>
          <p:spPr>
            <a:xfrm>
              <a:off x="7945583" y="5845786"/>
              <a:ext cx="82041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-200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8A20C6-2617-5240-D6A3-FF0D3A135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6077906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6406208-0270-224E-FAFC-B3AECC3E2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5398059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6245BF-4D80-7E0C-2962-B9D5E7F516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4719403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3FC6D9-0007-D933-EC1C-FDFED5E5A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4046700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5D6EEC-E50A-9657-F4FF-5D481BF5B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2878697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D33231-5468-E92F-EB20-199A714C3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2061928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75EB2A-1DDF-71F7-6014-BEF93EFF3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1248731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568910-71F7-9DF7-7CE1-4349AD435A14}"/>
                </a:ext>
              </a:extLst>
            </p:cNvPr>
            <p:cNvSpPr txBox="1"/>
            <p:nvPr/>
          </p:nvSpPr>
          <p:spPr>
            <a:xfrm>
              <a:off x="8081202" y="2678485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5A2CF0-A83D-87F0-41E7-FAC5CFF8FB97}"/>
                </a:ext>
              </a:extLst>
            </p:cNvPr>
            <p:cNvSpPr txBox="1"/>
            <p:nvPr/>
          </p:nvSpPr>
          <p:spPr>
            <a:xfrm>
              <a:off x="8011687" y="1879630"/>
              <a:ext cx="6882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2000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8E5213-E925-747F-D33C-38CDD1A7E290}"/>
                </a:ext>
              </a:extLst>
            </p:cNvPr>
            <p:cNvSpPr txBox="1"/>
            <p:nvPr/>
          </p:nvSpPr>
          <p:spPr>
            <a:xfrm>
              <a:off x="8011687" y="1050722"/>
              <a:ext cx="6882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4000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3BD491-5282-0587-775B-7F9A6DD767BE}"/>
                </a:ext>
              </a:extLst>
            </p:cNvPr>
            <p:cNvSpPr txBox="1"/>
            <p:nvPr/>
          </p:nvSpPr>
          <p:spPr>
            <a:xfrm rot="16200000">
              <a:off x="6554058" y="4645057"/>
              <a:ext cx="253316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Congruency effect (RT)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7A8C09-DD8D-A872-CE43-998A2B2A15F7}"/>
                </a:ext>
              </a:extLst>
            </p:cNvPr>
            <p:cNvSpPr txBox="1"/>
            <p:nvPr/>
          </p:nvSpPr>
          <p:spPr>
            <a:xfrm>
              <a:off x="8679800" y="3594544"/>
              <a:ext cx="27698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Keyboard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48F841-CA55-05CC-F090-0A8EBC08ED2D}"/>
                </a:ext>
              </a:extLst>
            </p:cNvPr>
            <p:cNvSpPr txBox="1"/>
            <p:nvPr/>
          </p:nvSpPr>
          <p:spPr>
            <a:xfrm>
              <a:off x="8679800" y="728845"/>
              <a:ext cx="27698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Mouse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83C0663-6EBF-5B73-E9D7-3060E2BC55E0}"/>
                </a:ext>
              </a:extLst>
            </p:cNvPr>
            <p:cNvCxnSpPr>
              <a:cxnSpLocks/>
            </p:cNvCxnSpPr>
            <p:nvPr/>
          </p:nvCxnSpPr>
          <p:spPr>
            <a:xfrm>
              <a:off x="9229869" y="3563142"/>
              <a:ext cx="0" cy="269347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C0412D0-4869-C3AA-BDE2-8514B0C91A0E}"/>
                </a:ext>
              </a:extLst>
            </p:cNvPr>
            <p:cNvCxnSpPr>
              <a:cxnSpLocks/>
            </p:cNvCxnSpPr>
            <p:nvPr/>
          </p:nvCxnSpPr>
          <p:spPr>
            <a:xfrm>
              <a:off x="9229869" y="717557"/>
              <a:ext cx="0" cy="269347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AE5AB6-76A7-5259-7577-031E6A9B9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9800" y="2104975"/>
              <a:ext cx="2807351" cy="574005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5158BA-D98A-A058-E4F4-BEF449EA81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0131" y="5281999"/>
              <a:ext cx="2762673" cy="74504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967E473-3ACE-DD1A-D8C0-854922C618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2970" y="5398059"/>
              <a:ext cx="2769834" cy="0"/>
            </a:xfrm>
            <a:prstGeom prst="line">
              <a:avLst/>
            </a:prstGeom>
            <a:ln w="12700">
              <a:solidFill>
                <a:srgbClr val="75757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5FA3F6-BF77-8780-E138-2936CFEDB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2970" y="2878697"/>
              <a:ext cx="2769834" cy="0"/>
            </a:xfrm>
            <a:prstGeom prst="line">
              <a:avLst/>
            </a:prstGeom>
            <a:ln w="12700">
              <a:solidFill>
                <a:srgbClr val="75757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28D8CC7-05FE-801A-1D45-88543398B1F8}"/>
              </a:ext>
            </a:extLst>
          </p:cNvPr>
          <p:cNvSpPr/>
          <p:nvPr/>
        </p:nvSpPr>
        <p:spPr>
          <a:xfrm rot="10800000" flipH="1">
            <a:off x="2864436" y="595986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5728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4553EE4-F3B6-93F6-E244-BE31373A9484}"/>
              </a:ext>
            </a:extLst>
          </p:cNvPr>
          <p:cNvSpPr txBox="1"/>
          <p:nvPr/>
        </p:nvSpPr>
        <p:spPr>
          <a:xfrm>
            <a:off x="277091" y="493227"/>
            <a:ext cx="7291718" cy="61247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on separate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underestimates awareness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Malejka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(2021)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 Vs Reaching: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8232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         Xiao et al (2015)                                       Current Study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87D28-9E2E-8FAF-12DD-0FD13BC4CB6D}"/>
              </a:ext>
            </a:extLst>
          </p:cNvPr>
          <p:cNvGrpSpPr/>
          <p:nvPr/>
        </p:nvGrpSpPr>
        <p:grpSpPr>
          <a:xfrm>
            <a:off x="7898790" y="4482636"/>
            <a:ext cx="3205585" cy="2306486"/>
            <a:chOff x="7483930" y="3193192"/>
            <a:chExt cx="3205585" cy="23064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B6776A-4B66-72C2-46C1-2878FF7FC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1A6E66-FCD5-F74D-7985-667256D35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C80B948-B25C-8201-BBA0-7BB764AF2C5A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DF24158-8D65-90B8-0ACA-247DCBD6EC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A6E1E54-87F5-0BF8-CCF7-0C80C199E56E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CBBD7C8-2E0E-D1B6-2FDF-C4DCE84BE600}"/>
              </a:ext>
            </a:extLst>
          </p:cNvPr>
          <p:cNvSpPr txBox="1"/>
          <p:nvPr/>
        </p:nvSpPr>
        <p:spPr>
          <a:xfrm>
            <a:off x="7396049" y="489988"/>
            <a:ext cx="4610827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Rigorous awareness measures: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240 trials, for each measure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Estimate at single trial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Subjective +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Reaching movements: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Free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Intuitive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482C294-C77E-11E4-4B86-D8F4C368581B}"/>
              </a:ext>
            </a:extLst>
          </p:cNvPr>
          <p:cNvSpPr/>
          <p:nvPr/>
        </p:nvSpPr>
        <p:spPr>
          <a:xfrm rot="10800000" flipH="1">
            <a:off x="2864436" y="595986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233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Paradigm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8DEDBA-6456-C1AD-1C75-5B38876AFC45}"/>
              </a:ext>
            </a:extLst>
          </p:cNvPr>
          <p:cNvGrpSpPr/>
          <p:nvPr/>
        </p:nvGrpSpPr>
        <p:grpSpPr>
          <a:xfrm>
            <a:off x="142633" y="1543034"/>
            <a:ext cx="3234890" cy="4876887"/>
            <a:chOff x="1013614" y="2567216"/>
            <a:chExt cx="3718511" cy="3374188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06564E5-FE00-E8C2-7352-2DFF69B32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14" y="2567216"/>
              <a:ext cx="3718511" cy="3374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1590F9-2509-D0BC-10C5-9CCFFDF740E1}"/>
                </a:ext>
              </a:extLst>
            </p:cNvPr>
            <p:cNvSpPr txBox="1"/>
            <p:nvPr/>
          </p:nvSpPr>
          <p:spPr>
            <a:xfrm rot="3380231">
              <a:off x="2808179" y="4036541"/>
              <a:ext cx="716810" cy="42454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AD09C5-47FA-FCAB-D3B2-885BA1245370}"/>
              </a:ext>
            </a:extLst>
          </p:cNvPr>
          <p:cNvSpPr txBox="1"/>
          <p:nvPr/>
        </p:nvSpPr>
        <p:spPr>
          <a:xfrm>
            <a:off x="903091" y="1912458"/>
            <a:ext cx="16799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270ms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C4CAD-A007-A5C5-456D-262AF2BE9DB6}"/>
              </a:ext>
            </a:extLst>
          </p:cNvPr>
          <p:cNvSpPr txBox="1"/>
          <p:nvPr/>
        </p:nvSpPr>
        <p:spPr>
          <a:xfrm>
            <a:off x="1528779" y="2566045"/>
            <a:ext cx="1489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BAEE3-E734-1626-B2DF-A18D8B0271AA}"/>
              </a:ext>
            </a:extLst>
          </p:cNvPr>
          <p:cNvSpPr txBox="1"/>
          <p:nvPr/>
        </p:nvSpPr>
        <p:spPr>
          <a:xfrm>
            <a:off x="2033903" y="3219632"/>
            <a:ext cx="15680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575C1-195D-A7A7-6769-AEEC13CC9DB0}"/>
              </a:ext>
            </a:extLst>
          </p:cNvPr>
          <p:cNvSpPr txBox="1"/>
          <p:nvPr/>
        </p:nvSpPr>
        <p:spPr>
          <a:xfrm>
            <a:off x="2634723" y="3903135"/>
            <a:ext cx="15172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F9C93-CF59-7885-C1B0-1B54CE76984A}"/>
              </a:ext>
            </a:extLst>
          </p:cNvPr>
          <p:cNvSpPr txBox="1"/>
          <p:nvPr/>
        </p:nvSpPr>
        <p:spPr>
          <a:xfrm>
            <a:off x="2885800" y="4571576"/>
            <a:ext cx="115460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0-1500ms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89C7D-7E57-C37E-3EBE-71413AE00B90}"/>
              </a:ext>
            </a:extLst>
          </p:cNvPr>
          <p:cNvSpPr txBox="1"/>
          <p:nvPr/>
        </p:nvSpPr>
        <p:spPr>
          <a:xfrm>
            <a:off x="265363" y="1171885"/>
            <a:ext cx="11668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1000ms</a:t>
            </a:r>
            <a:endParaRPr lang="he-I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0B4C7D-C3D2-36D3-4183-5AEA34CBDF50}"/>
              </a:ext>
            </a:extLst>
          </p:cNvPr>
          <p:cNvGrpSpPr/>
          <p:nvPr/>
        </p:nvGrpSpPr>
        <p:grpSpPr>
          <a:xfrm>
            <a:off x="1399277" y="595885"/>
            <a:ext cx="2290619" cy="1182255"/>
            <a:chOff x="7075587" y="1548348"/>
            <a:chExt cx="2290619" cy="118225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3889DC6-774B-6434-C7A0-75BA21D4273C}"/>
                </a:ext>
              </a:extLst>
            </p:cNvPr>
            <p:cNvSpPr/>
            <p:nvPr/>
          </p:nvSpPr>
          <p:spPr>
            <a:xfrm>
              <a:off x="7075587" y="154834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199A3EC-0F10-AC3A-FE14-5ECE1DE3C2B8}"/>
                </a:ext>
              </a:extLst>
            </p:cNvPr>
            <p:cNvGrpSpPr/>
            <p:nvPr/>
          </p:nvGrpSpPr>
          <p:grpSpPr>
            <a:xfrm>
              <a:off x="8081920" y="2028825"/>
              <a:ext cx="238785" cy="238785"/>
              <a:chOff x="8081920" y="2028825"/>
              <a:chExt cx="238785" cy="23878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637C7C1-9D38-D09E-CCA8-7745ED51B63D}"/>
                  </a:ext>
                </a:extLst>
              </p:cNvPr>
              <p:cNvCxnSpPr/>
              <p:nvPr/>
            </p:nvCxnSpPr>
            <p:spPr>
              <a:xfrm>
                <a:off x="8205788" y="2028825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C11064F-B6F4-A6C4-0A09-32AB24EE98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01313" y="2034417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178997-C573-459A-DD8F-74ADC674F9C2}"/>
              </a:ext>
            </a:extLst>
          </p:cNvPr>
          <p:cNvGrpSpPr/>
          <p:nvPr/>
        </p:nvGrpSpPr>
        <p:grpSpPr>
          <a:xfrm>
            <a:off x="1961234" y="1255320"/>
            <a:ext cx="2290619" cy="1182255"/>
            <a:chOff x="1472498" y="2452128"/>
            <a:chExt cx="2290619" cy="118225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6678345-1B0D-82C0-3285-1749815100B4}"/>
                </a:ext>
              </a:extLst>
            </p:cNvPr>
            <p:cNvSpPr/>
            <p:nvPr/>
          </p:nvSpPr>
          <p:spPr>
            <a:xfrm>
              <a:off x="1472498" y="245212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5BD45E-CBE9-4BF4-2A39-DB85E33EFCF7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098CED-D3F4-1A46-BEA9-B6C6B673B1F5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5E519-456B-CBA6-DA2F-9FA7679CC009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03784C9-CD58-E9DD-00B7-C5E231453A66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2A8CE9-FACA-185B-0011-7CD3AB056651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62192F-1AE7-F86F-C58D-5B3CB2050346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FDA3CB-E6C6-D5DC-4A38-48AFD1E48299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E6626B-76DF-264D-18FD-4A4845C38AFF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AFFC600-51F2-A896-536B-F34C58F2C0EF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9843EB-91C8-20F8-9F94-BAF37BC15EF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D40D86-8773-DDAA-CC76-5B19ED8EC262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AA8857-64A1-C011-2252-5F6ABDDBDE17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A54C00-3D10-0114-BE63-00ED7F48B32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F834C5-254C-A439-5773-DD28A079FF18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70BA16D-A69F-2082-9F39-78B683B9F4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B7B1C3-7E2C-4EAF-3787-FA64985E862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2539C0A-C415-E898-33C8-F82B687316FD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BB09AE-9882-7616-DB40-C23E4157CDE0}"/>
              </a:ext>
            </a:extLst>
          </p:cNvPr>
          <p:cNvGrpSpPr/>
          <p:nvPr/>
        </p:nvGrpSpPr>
        <p:grpSpPr>
          <a:xfrm>
            <a:off x="2548157" y="1852029"/>
            <a:ext cx="2290619" cy="1182255"/>
            <a:chOff x="1487053" y="2456872"/>
            <a:chExt cx="2290619" cy="118225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CA20EA9-2B96-A08A-5502-E9713219D63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727CB1-37EB-7E74-5E81-A4F30B54622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338867C-B89A-9241-C39D-D9A4FC878FE3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CABE00F-CD8B-365D-9CC3-337485ACEA70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D65C44-0627-3EA0-F04B-C225CD72594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9A251C-0557-659B-1504-C92560DC9A72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CB30100-289F-CB11-2E3C-0BA4AAECE5E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2E5199-F269-7099-F29B-D3160AE54D77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102C67E-BC2B-8A45-A23C-5EBFCECC58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D830087-41C6-BD6E-BA70-CAFF8EBFEB73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646703D-F4E6-5695-D54C-16434E4D6509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FAB382-B9FF-E89F-2F44-B36B69A970E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D0DB45-DB9C-7034-7ADD-26E0FF60540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21F73C2-E4DB-F6E1-CA7D-0D86D89E74C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526089-4DE6-370F-F20F-F2351CC0FB8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EBCB298-2B90-06BE-6F0E-C2B8CDE74C1C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A3BDD-73C5-8C23-2389-3267AA282D1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A6D9616-8C38-144C-7ED0-B400E4BCD98A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01C0B4-096F-C226-C497-39758C0F6E4C}"/>
              </a:ext>
            </a:extLst>
          </p:cNvPr>
          <p:cNvGrpSpPr/>
          <p:nvPr/>
        </p:nvGrpSpPr>
        <p:grpSpPr>
          <a:xfrm>
            <a:off x="3073742" y="2520467"/>
            <a:ext cx="2290619" cy="1182255"/>
            <a:chOff x="4322616" y="2456872"/>
            <a:chExt cx="2290619" cy="1182255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D8E4E0A-585E-9D46-5817-8D67B8C63B69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D804CE-DEA0-40DD-814A-13B721510469}"/>
                </a:ext>
              </a:extLst>
            </p:cNvPr>
            <p:cNvSpPr txBox="1"/>
            <p:nvPr/>
          </p:nvSpPr>
          <p:spPr>
            <a:xfrm>
              <a:off x="4479634" y="2745019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5B5683-8AB8-5977-144F-68412444AF8E}"/>
              </a:ext>
            </a:extLst>
          </p:cNvPr>
          <p:cNvGrpSpPr/>
          <p:nvPr/>
        </p:nvGrpSpPr>
        <p:grpSpPr>
          <a:xfrm>
            <a:off x="3071725" y="2519663"/>
            <a:ext cx="2290619" cy="1182255"/>
            <a:chOff x="4322616" y="2456872"/>
            <a:chExt cx="2290619" cy="1182255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480BEDB-2868-9AF7-65CB-A0AC0C2D5161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54EC6C9-5B30-1EC9-202D-DB5FB40DEB6F}"/>
                </a:ext>
              </a:extLst>
            </p:cNvPr>
            <p:cNvSpPr txBox="1"/>
            <p:nvPr/>
          </p:nvSpPr>
          <p:spPr>
            <a:xfrm>
              <a:off x="4479634" y="2756363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59A525B-AF1B-FB96-30EE-9E12D178BED0}"/>
              </a:ext>
            </a:extLst>
          </p:cNvPr>
          <p:cNvSpPr txBox="1"/>
          <p:nvPr/>
        </p:nvSpPr>
        <p:spPr>
          <a:xfrm>
            <a:off x="7997975" y="572017"/>
            <a:ext cx="552994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5AB5"/>
                </a:solidFill>
              </a:rPr>
              <a:t>Congruent -</a:t>
            </a:r>
            <a:r>
              <a:rPr lang="en-US" sz="2400" dirty="0"/>
              <a:t> Same word</a:t>
            </a:r>
          </a:p>
          <a:p>
            <a:r>
              <a:rPr lang="en-US" sz="2400" dirty="0">
                <a:solidFill>
                  <a:srgbClr val="DC3220"/>
                </a:solidFill>
              </a:rPr>
              <a:t>Incongruent</a:t>
            </a:r>
            <a:r>
              <a:rPr lang="en-US" sz="2400" dirty="0"/>
              <a:t> - Different word</a:t>
            </a:r>
          </a:p>
          <a:p>
            <a:r>
              <a:rPr lang="en-US" sz="2400" dirty="0"/>
              <a:t>                         Different category</a:t>
            </a:r>
          </a:p>
          <a:p>
            <a:r>
              <a:rPr lang="en-US" sz="2400" b="1" dirty="0"/>
              <a:t>Congruency effect</a:t>
            </a:r>
            <a:r>
              <a:rPr lang="en-US" sz="2400" dirty="0"/>
              <a:t> = Con - </a:t>
            </a:r>
            <a:r>
              <a:rPr lang="en-US" sz="2400" dirty="0" err="1"/>
              <a:t>Incon</a:t>
            </a:r>
            <a:endParaRPr lang="en-US" sz="2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1A32D0-BEF1-CF7C-751C-65D7DDA734FB}"/>
              </a:ext>
            </a:extLst>
          </p:cNvPr>
          <p:cNvGrpSpPr/>
          <p:nvPr/>
        </p:nvGrpSpPr>
        <p:grpSpPr>
          <a:xfrm>
            <a:off x="7556401" y="2106067"/>
            <a:ext cx="4151575" cy="3854505"/>
            <a:chOff x="7556401" y="2106067"/>
            <a:chExt cx="4151575" cy="38545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4A1168A-8C61-E2E4-1860-D1656B17B43B}"/>
                </a:ext>
              </a:extLst>
            </p:cNvPr>
            <p:cNvGrpSpPr/>
            <p:nvPr/>
          </p:nvGrpSpPr>
          <p:grpSpPr>
            <a:xfrm>
              <a:off x="7556401" y="2106067"/>
              <a:ext cx="4151575" cy="3439220"/>
              <a:chOff x="7556401" y="2106067"/>
              <a:chExt cx="4151575" cy="343922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921245EE-3254-65A8-6DE7-8FAE1C82FF2C}"/>
                  </a:ext>
                </a:extLst>
              </p:cNvPr>
              <p:cNvGrpSpPr/>
              <p:nvPr/>
            </p:nvGrpSpPr>
            <p:grpSpPr>
              <a:xfrm>
                <a:off x="7556401" y="2106067"/>
                <a:ext cx="4151575" cy="3439220"/>
                <a:chOff x="7556401" y="2106067"/>
                <a:chExt cx="4151575" cy="3439220"/>
              </a:xfrm>
            </p:grpSpPr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99D8A359-6897-4CCA-7C16-DBEAE4DA0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4137" b="92141" l="4027" r="91563">
                              <a14:foregroundMark x1="4027" y1="46639" x2="4027" y2="50879"/>
                              <a14:foregroundMark x1="67114" y1="89245" x2="67402" y2="92141"/>
                              <a14:foregroundMark x1="39789" y1="6929" x2="83893" y2="8583"/>
                              <a14:foregroundMark x1="91563" y1="8583" x2="90700" y2="22027"/>
                              <a14:foregroundMark x1="90604" y1="4137" x2="58485" y2="413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17127"/>
                <a:stretch/>
              </p:blipFill>
              <p:spPr>
                <a:xfrm>
                  <a:off x="7556401" y="2106067"/>
                  <a:ext cx="4151575" cy="3189833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67083863-41B1-E467-A5C1-72B3460CFD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8" t="46660" r="80523" b="46281"/>
                <a:stretch/>
              </p:blipFill>
              <p:spPr>
                <a:xfrm>
                  <a:off x="8174408" y="3935185"/>
                  <a:ext cx="191263" cy="277586"/>
                </a:xfrm>
                <a:prstGeom prst="rect">
                  <a:avLst/>
                </a:prstGeom>
              </p:spPr>
            </p:pic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D8AF9E52-7EDD-849D-F4E6-22EF2C08D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9026" t="46334" r="66465" b="46607"/>
                <a:stretch/>
              </p:blipFill>
              <p:spPr>
                <a:xfrm>
                  <a:off x="8770556" y="3851899"/>
                  <a:ext cx="191263" cy="277586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59AE0EC1-8CC3-0F4C-9070-7B1D6ABFE8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50" t="70891" r="6941" b="22050"/>
                <a:stretch/>
              </p:blipFill>
              <p:spPr>
                <a:xfrm>
                  <a:off x="11132755" y="5267701"/>
                  <a:ext cx="191263" cy="277586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5D78B84F-3F73-6D49-3876-ECDFFC755094}"/>
                  </a:ext>
                </a:extLst>
              </p:cNvPr>
              <p:cNvGrpSpPr/>
              <p:nvPr/>
            </p:nvGrpSpPr>
            <p:grpSpPr>
              <a:xfrm>
                <a:off x="8835633" y="2645875"/>
                <a:ext cx="2714304" cy="1082458"/>
                <a:chOff x="9240157" y="2182586"/>
                <a:chExt cx="2438888" cy="963385"/>
              </a:xfrm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1DCF4100-5BEA-46CE-214F-0A37FA183DFF}"/>
                    </a:ext>
                  </a:extLst>
                </p:cNvPr>
                <p:cNvSpPr/>
                <p:nvPr/>
              </p:nvSpPr>
              <p:spPr>
                <a:xfrm>
                  <a:off x="9240157" y="2182586"/>
                  <a:ext cx="2296886" cy="963385"/>
                </a:xfrm>
                <a:custGeom>
                  <a:avLst/>
                  <a:gdLst>
                    <a:gd name="connsiteX0" fmla="*/ 0 w 2296886"/>
                    <a:gd name="connsiteY0" fmla="*/ 9071 h 963385"/>
                    <a:gd name="connsiteX1" fmla="*/ 221343 w 2296886"/>
                    <a:gd name="connsiteY1" fmla="*/ 959757 h 963385"/>
                    <a:gd name="connsiteX2" fmla="*/ 2110014 w 2296886"/>
                    <a:gd name="connsiteY2" fmla="*/ 963385 h 963385"/>
                    <a:gd name="connsiteX3" fmla="*/ 2296886 w 2296886"/>
                    <a:gd name="connsiteY3" fmla="*/ 0 h 963385"/>
                    <a:gd name="connsiteX4" fmla="*/ 0 w 2296886"/>
                    <a:gd name="connsiteY4" fmla="*/ 9071 h 963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6886" h="963385">
                      <a:moveTo>
                        <a:pt x="0" y="9071"/>
                      </a:moveTo>
                      <a:lnTo>
                        <a:pt x="221343" y="959757"/>
                      </a:lnTo>
                      <a:lnTo>
                        <a:pt x="2110014" y="963385"/>
                      </a:lnTo>
                      <a:lnTo>
                        <a:pt x="2296886" y="0"/>
                      </a:lnTo>
                      <a:lnTo>
                        <a:pt x="0" y="907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40887A88-DF4F-81D8-133E-B5FF65247C2F}"/>
                    </a:ext>
                  </a:extLst>
                </p:cNvPr>
                <p:cNvSpPr/>
                <p:nvPr/>
              </p:nvSpPr>
              <p:spPr>
                <a:xfrm>
                  <a:off x="9612489" y="2636956"/>
                  <a:ext cx="180871" cy="183550"/>
                </a:xfrm>
                <a:prstGeom prst="ellipse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877F7017-0CEA-6D4B-31CA-B10366D6E454}"/>
                    </a:ext>
                  </a:extLst>
                </p:cNvPr>
                <p:cNvSpPr/>
                <p:nvPr/>
              </p:nvSpPr>
              <p:spPr>
                <a:xfrm>
                  <a:off x="11012184" y="2636956"/>
                  <a:ext cx="180871" cy="183550"/>
                </a:xfrm>
                <a:prstGeom prst="ellipse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E4E388E-E5FA-E9E4-5014-95125A3BF56B}"/>
                    </a:ext>
                  </a:extLst>
                </p:cNvPr>
                <p:cNvSpPr txBox="1"/>
                <p:nvPr/>
              </p:nvSpPr>
              <p:spPr>
                <a:xfrm>
                  <a:off x="9911443" y="2437950"/>
                  <a:ext cx="1003286" cy="523220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/>
              </p:spPr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en-US" sz="2800" dirty="0"/>
                    <a:t>radio</a:t>
                  </a:r>
                  <a:endParaRPr lang="he-IL" sz="2800" dirty="0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AF76A8BD-A390-0C0A-8D63-502E3006DE58}"/>
                    </a:ext>
                  </a:extLst>
                </p:cNvPr>
                <p:cNvSpPr txBox="1"/>
                <p:nvPr/>
              </p:nvSpPr>
              <p:spPr>
                <a:xfrm>
                  <a:off x="9341304" y="2182586"/>
                  <a:ext cx="2337741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b="1" dirty="0"/>
                    <a:t> Artificial           Natural</a:t>
                  </a:r>
                  <a:endParaRPr lang="he-IL" b="1" dirty="0"/>
                </a:p>
              </p:txBody>
            </p:sp>
          </p:grpSp>
        </p:grp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8C86536-2557-BE2B-1D62-D139B3A8B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28" b="98759" l="9875" r="89933">
                          <a14:foregroundMark x1="65772" y1="86246" x2="67498" y2="93899"/>
                          <a14:foregroundMark x1="64621" y1="97415" x2="67495" y2="98475"/>
                          <a14:foregroundMark x1="62608" y1="77663" x2="62320" y2="79214"/>
                          <a14:backgroundMark x1="64238" y1="53568" x2="60307" y2="26163"/>
                          <a14:backgroundMark x1="41131" y1="26060" x2="74209" y2="24199"/>
                          <a14:backgroundMark x1="50048" y1="28852" x2="82646" y2="31851"/>
                          <a14:backgroundMark x1="43720" y1="31127" x2="77085" y2="30403"/>
                          <a14:backgroundMark x1="37872" y1="16029" x2="81879" y2="19235"/>
                          <a14:backgroundMark x1="46500" y1="16856" x2="90796" y2="20683"/>
                          <a14:backgroundMark x1="52637" y1="25129" x2="82263" y2="30507"/>
                          <a14:backgroundMark x1="53691" y1="22234" x2="59732" y2="53361"/>
                          <a14:backgroundMark x1="61553" y1="41468" x2="61553" y2="68356"/>
                          <a14:backgroundMark x1="37488" y1="21200" x2="44295" y2="41675"/>
                          <a14:backgroundMark x1="37488" y1="19959" x2="57143" y2="37022"/>
                          <a14:backgroundMark x1="65005" y1="38056" x2="79770" y2="35781"/>
                          <a14:backgroundMark x1="80345" y1="13547" x2="38926" y2="9204"/>
                          <a14:backgroundMark x1="70470" y1="15719" x2="83893" y2="33092"/>
                          <a14:backgroundMark x1="78332" y1="11789" x2="43528" y2="21406"/>
                          <a14:backgroundMark x1="43528" y1="21406" x2="42953" y2="27611"/>
                          <a14:backgroundMark x1="47939" y1="12616" x2="39022" y2="24302"/>
                          <a14:backgroundMark x1="39022" y1="24302" x2="40556" y2="44157"/>
                          <a14:backgroundMark x1="68744" y1="17270" x2="66635" y2="30196"/>
                          <a14:backgroundMark x1="66635" y1="30196" x2="76798" y2="23785"/>
                          <a14:backgroundMark x1="76798" y1="23785" x2="51965" y2="19855"/>
                          <a14:backgroundMark x1="51965" y1="19855" x2="53404" y2="31541"/>
                          <a14:backgroundMark x1="79674" y1="32575" x2="79962" y2="20165"/>
                          <a14:backgroundMark x1="79962" y1="20165" x2="89358" y2="26577"/>
                          <a14:backgroundMark x1="65484" y1="31644" x2="33749" y2="20683"/>
                          <a14:backgroundMark x1="33749" y1="20683" x2="29818" y2="8480"/>
                          <a14:backgroundMark x1="66922" y1="26060" x2="84756" y2="38159"/>
                          <a14:backgroundMark x1="84756" y1="38159" x2="86002" y2="38056"/>
                          <a14:backgroundMark x1="72963" y1="97104" x2="73730" y2="90900"/>
                          <a14:backgroundMark x1="67114" y1="99173" x2="69319" y2="98862"/>
                        </a14:backgroundRemoval>
                      </a14:imgEffect>
                    </a14:imgLayer>
                  </a14:imgProps>
                </a:ext>
              </a:extLst>
            </a:blip>
            <a:srcRect l="58037" t="77217" r="25837"/>
            <a:stretch/>
          </p:blipFill>
          <p:spPr>
            <a:xfrm>
              <a:off x="9959036" y="5083629"/>
              <a:ext cx="669473" cy="876943"/>
            </a:xfrm>
            <a:prstGeom prst="rect">
              <a:avLst/>
            </a:prstGeom>
          </p:spPr>
        </p:pic>
      </p:grp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B0488090-0581-BA67-C793-2C0C590C2AD0}"/>
              </a:ext>
            </a:extLst>
          </p:cNvPr>
          <p:cNvSpPr/>
          <p:nvPr/>
        </p:nvSpPr>
        <p:spPr>
          <a:xfrm>
            <a:off x="9404057" y="3298371"/>
            <a:ext cx="735986" cy="1828800"/>
          </a:xfrm>
          <a:custGeom>
            <a:avLst/>
            <a:gdLst>
              <a:gd name="connsiteX0" fmla="*/ 468086 w 468086"/>
              <a:gd name="connsiteY0" fmla="*/ 1828800 h 1828800"/>
              <a:gd name="connsiteX1" fmla="*/ 462643 w 468086"/>
              <a:gd name="connsiteY1" fmla="*/ 1801586 h 1828800"/>
              <a:gd name="connsiteX2" fmla="*/ 451757 w 468086"/>
              <a:gd name="connsiteY2" fmla="*/ 1779815 h 1828800"/>
              <a:gd name="connsiteX3" fmla="*/ 435429 w 468086"/>
              <a:gd name="connsiteY3" fmla="*/ 1730829 h 1828800"/>
              <a:gd name="connsiteX4" fmla="*/ 429986 w 468086"/>
              <a:gd name="connsiteY4" fmla="*/ 1698172 h 1828800"/>
              <a:gd name="connsiteX5" fmla="*/ 402772 w 468086"/>
              <a:gd name="connsiteY5" fmla="*/ 1600200 h 1828800"/>
              <a:gd name="connsiteX6" fmla="*/ 386443 w 468086"/>
              <a:gd name="connsiteY6" fmla="*/ 1540329 h 1828800"/>
              <a:gd name="connsiteX7" fmla="*/ 353786 w 468086"/>
              <a:gd name="connsiteY7" fmla="*/ 1404258 h 1828800"/>
              <a:gd name="connsiteX8" fmla="*/ 332014 w 468086"/>
              <a:gd name="connsiteY8" fmla="*/ 1338943 h 1828800"/>
              <a:gd name="connsiteX9" fmla="*/ 321129 w 468086"/>
              <a:gd name="connsiteY9" fmla="*/ 1279072 h 1828800"/>
              <a:gd name="connsiteX10" fmla="*/ 277586 w 468086"/>
              <a:gd name="connsiteY10" fmla="*/ 1104900 h 1828800"/>
              <a:gd name="connsiteX11" fmla="*/ 261257 w 468086"/>
              <a:gd name="connsiteY11" fmla="*/ 1017815 h 1828800"/>
              <a:gd name="connsiteX12" fmla="*/ 201386 w 468086"/>
              <a:gd name="connsiteY12" fmla="*/ 805543 h 1828800"/>
              <a:gd name="connsiteX13" fmla="*/ 168729 w 468086"/>
              <a:gd name="connsiteY13" fmla="*/ 669472 h 1828800"/>
              <a:gd name="connsiteX14" fmla="*/ 141514 w 468086"/>
              <a:gd name="connsiteY14" fmla="*/ 527958 h 1828800"/>
              <a:gd name="connsiteX15" fmla="*/ 114300 w 468086"/>
              <a:gd name="connsiteY15" fmla="*/ 408215 h 1828800"/>
              <a:gd name="connsiteX16" fmla="*/ 81643 w 468086"/>
              <a:gd name="connsiteY16" fmla="*/ 228600 h 1828800"/>
              <a:gd name="connsiteX17" fmla="*/ 59872 w 468086"/>
              <a:gd name="connsiteY17" fmla="*/ 179615 h 1828800"/>
              <a:gd name="connsiteX18" fmla="*/ 54429 w 468086"/>
              <a:gd name="connsiteY18" fmla="*/ 152400 h 1828800"/>
              <a:gd name="connsiteX19" fmla="*/ 27214 w 468086"/>
              <a:gd name="connsiteY19" fmla="*/ 76200 h 1828800"/>
              <a:gd name="connsiteX20" fmla="*/ 21772 w 468086"/>
              <a:gd name="connsiteY20" fmla="*/ 54429 h 1828800"/>
              <a:gd name="connsiteX21" fmla="*/ 10886 w 468086"/>
              <a:gd name="connsiteY21" fmla="*/ 21772 h 1828800"/>
              <a:gd name="connsiteX22" fmla="*/ 0 w 468086"/>
              <a:gd name="connsiteY2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8086" h="1828800">
                <a:moveTo>
                  <a:pt x="468086" y="1828800"/>
                </a:moveTo>
                <a:cubicBezTo>
                  <a:pt x="466272" y="1819729"/>
                  <a:pt x="465569" y="1810362"/>
                  <a:pt x="462643" y="1801586"/>
                </a:cubicBezTo>
                <a:cubicBezTo>
                  <a:pt x="460077" y="1793889"/>
                  <a:pt x="454670" y="1787388"/>
                  <a:pt x="451757" y="1779815"/>
                </a:cubicBezTo>
                <a:cubicBezTo>
                  <a:pt x="445578" y="1763750"/>
                  <a:pt x="439864" y="1747460"/>
                  <a:pt x="435429" y="1730829"/>
                </a:cubicBezTo>
                <a:cubicBezTo>
                  <a:pt x="432586" y="1720166"/>
                  <a:pt x="432663" y="1708878"/>
                  <a:pt x="429986" y="1698172"/>
                </a:cubicBezTo>
                <a:cubicBezTo>
                  <a:pt x="421766" y="1665290"/>
                  <a:pt x="411785" y="1632873"/>
                  <a:pt x="402772" y="1600200"/>
                </a:cubicBezTo>
                <a:cubicBezTo>
                  <a:pt x="397271" y="1580259"/>
                  <a:pt x="391271" y="1560444"/>
                  <a:pt x="386443" y="1540329"/>
                </a:cubicBezTo>
                <a:cubicBezTo>
                  <a:pt x="375557" y="1494972"/>
                  <a:pt x="368537" y="1448509"/>
                  <a:pt x="353786" y="1404258"/>
                </a:cubicBezTo>
                <a:cubicBezTo>
                  <a:pt x="346529" y="1382486"/>
                  <a:pt x="337807" y="1361149"/>
                  <a:pt x="332014" y="1338943"/>
                </a:cubicBezTo>
                <a:cubicBezTo>
                  <a:pt x="326894" y="1319316"/>
                  <a:pt x="325724" y="1298829"/>
                  <a:pt x="321129" y="1279072"/>
                </a:cubicBezTo>
                <a:cubicBezTo>
                  <a:pt x="307574" y="1220783"/>
                  <a:pt x="288615" y="1163719"/>
                  <a:pt x="277586" y="1104900"/>
                </a:cubicBezTo>
                <a:cubicBezTo>
                  <a:pt x="272143" y="1075872"/>
                  <a:pt x="268187" y="1046525"/>
                  <a:pt x="261257" y="1017815"/>
                </a:cubicBezTo>
                <a:cubicBezTo>
                  <a:pt x="221206" y="851889"/>
                  <a:pt x="253650" y="1066854"/>
                  <a:pt x="201386" y="805543"/>
                </a:cubicBezTo>
                <a:cubicBezTo>
                  <a:pt x="181342" y="705326"/>
                  <a:pt x="193032" y="750483"/>
                  <a:pt x="168729" y="669472"/>
                </a:cubicBezTo>
                <a:cubicBezTo>
                  <a:pt x="156317" y="545357"/>
                  <a:pt x="174258" y="698230"/>
                  <a:pt x="141514" y="527958"/>
                </a:cubicBezTo>
                <a:cubicBezTo>
                  <a:pt x="116929" y="400117"/>
                  <a:pt x="163058" y="554484"/>
                  <a:pt x="114300" y="408215"/>
                </a:cubicBezTo>
                <a:cubicBezTo>
                  <a:pt x="107568" y="347630"/>
                  <a:pt x="101936" y="286580"/>
                  <a:pt x="81643" y="228600"/>
                </a:cubicBezTo>
                <a:cubicBezTo>
                  <a:pt x="75740" y="211735"/>
                  <a:pt x="67129" y="195943"/>
                  <a:pt x="59872" y="179615"/>
                </a:cubicBezTo>
                <a:cubicBezTo>
                  <a:pt x="58058" y="170543"/>
                  <a:pt x="56863" y="161325"/>
                  <a:pt x="54429" y="152400"/>
                </a:cubicBezTo>
                <a:cubicBezTo>
                  <a:pt x="46894" y="124772"/>
                  <a:pt x="36423" y="103827"/>
                  <a:pt x="27214" y="76200"/>
                </a:cubicBezTo>
                <a:cubicBezTo>
                  <a:pt x="24849" y="69104"/>
                  <a:pt x="23921" y="61594"/>
                  <a:pt x="21772" y="54429"/>
                </a:cubicBezTo>
                <a:cubicBezTo>
                  <a:pt x="18475" y="43438"/>
                  <a:pt x="15148" y="32426"/>
                  <a:pt x="10886" y="21772"/>
                </a:cubicBezTo>
                <a:cubicBezTo>
                  <a:pt x="7873" y="14238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AA8F171-9C6C-C0BF-2D78-0D11B90BF560}"/>
              </a:ext>
            </a:extLst>
          </p:cNvPr>
          <p:cNvSpPr/>
          <p:nvPr/>
        </p:nvSpPr>
        <p:spPr>
          <a:xfrm>
            <a:off x="9404057" y="3260271"/>
            <a:ext cx="862613" cy="1845129"/>
          </a:xfrm>
          <a:custGeom>
            <a:avLst/>
            <a:gdLst>
              <a:gd name="connsiteX0" fmla="*/ 478971 w 574754"/>
              <a:gd name="connsiteY0" fmla="*/ 1845129 h 1845129"/>
              <a:gd name="connsiteX1" fmla="*/ 484414 w 574754"/>
              <a:gd name="connsiteY1" fmla="*/ 1719943 h 1845129"/>
              <a:gd name="connsiteX2" fmla="*/ 489857 w 574754"/>
              <a:gd name="connsiteY2" fmla="*/ 1692729 h 1845129"/>
              <a:gd name="connsiteX3" fmla="*/ 500743 w 574754"/>
              <a:gd name="connsiteY3" fmla="*/ 1616529 h 1845129"/>
              <a:gd name="connsiteX4" fmla="*/ 511628 w 574754"/>
              <a:gd name="connsiteY4" fmla="*/ 1600200 h 1845129"/>
              <a:gd name="connsiteX5" fmla="*/ 522514 w 574754"/>
              <a:gd name="connsiteY5" fmla="*/ 1540329 h 1845129"/>
              <a:gd name="connsiteX6" fmla="*/ 533400 w 574754"/>
              <a:gd name="connsiteY6" fmla="*/ 1349829 h 1845129"/>
              <a:gd name="connsiteX7" fmla="*/ 549728 w 574754"/>
              <a:gd name="connsiteY7" fmla="*/ 1279072 h 1845129"/>
              <a:gd name="connsiteX8" fmla="*/ 566057 w 574754"/>
              <a:gd name="connsiteY8" fmla="*/ 1202872 h 1845129"/>
              <a:gd name="connsiteX9" fmla="*/ 566057 w 574754"/>
              <a:gd name="connsiteY9" fmla="*/ 740229 h 1845129"/>
              <a:gd name="connsiteX10" fmla="*/ 538843 w 574754"/>
              <a:gd name="connsiteY10" fmla="*/ 674915 h 1845129"/>
              <a:gd name="connsiteX11" fmla="*/ 446314 w 574754"/>
              <a:gd name="connsiteY11" fmla="*/ 560615 h 1845129"/>
              <a:gd name="connsiteX12" fmla="*/ 370114 w 574754"/>
              <a:gd name="connsiteY12" fmla="*/ 468086 h 1845129"/>
              <a:gd name="connsiteX13" fmla="*/ 353785 w 574754"/>
              <a:gd name="connsiteY13" fmla="*/ 446315 h 1845129"/>
              <a:gd name="connsiteX14" fmla="*/ 315685 w 574754"/>
              <a:gd name="connsiteY14" fmla="*/ 397329 h 1845129"/>
              <a:gd name="connsiteX15" fmla="*/ 244928 w 574754"/>
              <a:gd name="connsiteY15" fmla="*/ 283029 h 1845129"/>
              <a:gd name="connsiteX16" fmla="*/ 223157 w 574754"/>
              <a:gd name="connsiteY16" fmla="*/ 244929 h 1845129"/>
              <a:gd name="connsiteX17" fmla="*/ 185057 w 574754"/>
              <a:gd name="connsiteY17" fmla="*/ 201386 h 1845129"/>
              <a:gd name="connsiteX18" fmla="*/ 157843 w 574754"/>
              <a:gd name="connsiteY18" fmla="*/ 174172 h 1845129"/>
              <a:gd name="connsiteX19" fmla="*/ 130628 w 574754"/>
              <a:gd name="connsiteY19" fmla="*/ 130629 h 1845129"/>
              <a:gd name="connsiteX20" fmla="*/ 81643 w 574754"/>
              <a:gd name="connsiteY20" fmla="*/ 76200 h 1845129"/>
              <a:gd name="connsiteX21" fmla="*/ 59871 w 574754"/>
              <a:gd name="connsiteY21" fmla="*/ 59872 h 1845129"/>
              <a:gd name="connsiteX22" fmla="*/ 48985 w 574754"/>
              <a:gd name="connsiteY22" fmla="*/ 43543 h 1845129"/>
              <a:gd name="connsiteX23" fmla="*/ 16328 w 574754"/>
              <a:gd name="connsiteY23" fmla="*/ 16329 h 1845129"/>
              <a:gd name="connsiteX24" fmla="*/ 0 w 574754"/>
              <a:gd name="connsiteY24" fmla="*/ 0 h 184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4754" h="1845129">
                <a:moveTo>
                  <a:pt x="478971" y="1845129"/>
                </a:moveTo>
                <a:cubicBezTo>
                  <a:pt x="480785" y="1803400"/>
                  <a:pt x="481438" y="1761605"/>
                  <a:pt x="484414" y="1719943"/>
                </a:cubicBezTo>
                <a:cubicBezTo>
                  <a:pt x="485073" y="1710716"/>
                  <a:pt x="488549" y="1701887"/>
                  <a:pt x="489857" y="1692729"/>
                </a:cubicBezTo>
                <a:cubicBezTo>
                  <a:pt x="491020" y="1684590"/>
                  <a:pt x="495063" y="1631676"/>
                  <a:pt x="500743" y="1616529"/>
                </a:cubicBezTo>
                <a:cubicBezTo>
                  <a:pt x="503040" y="1610404"/>
                  <a:pt x="508000" y="1605643"/>
                  <a:pt x="511628" y="1600200"/>
                </a:cubicBezTo>
                <a:cubicBezTo>
                  <a:pt x="514857" y="1584055"/>
                  <a:pt x="520773" y="1555998"/>
                  <a:pt x="522514" y="1540329"/>
                </a:cubicBezTo>
                <a:cubicBezTo>
                  <a:pt x="532097" y="1454087"/>
                  <a:pt x="525725" y="1457274"/>
                  <a:pt x="533400" y="1349829"/>
                </a:cubicBezTo>
                <a:cubicBezTo>
                  <a:pt x="534279" y="1337528"/>
                  <a:pt x="548726" y="1283747"/>
                  <a:pt x="549728" y="1279072"/>
                </a:cubicBezTo>
                <a:lnTo>
                  <a:pt x="566057" y="1202872"/>
                </a:lnTo>
                <a:cubicBezTo>
                  <a:pt x="577210" y="1013279"/>
                  <a:pt x="578088" y="1036974"/>
                  <a:pt x="566057" y="740229"/>
                </a:cubicBezTo>
                <a:cubicBezTo>
                  <a:pt x="565540" y="727470"/>
                  <a:pt x="545223" y="684485"/>
                  <a:pt x="538843" y="674915"/>
                </a:cubicBezTo>
                <a:cubicBezTo>
                  <a:pt x="453649" y="547124"/>
                  <a:pt x="510232" y="632523"/>
                  <a:pt x="446314" y="560615"/>
                </a:cubicBezTo>
                <a:cubicBezTo>
                  <a:pt x="434708" y="547558"/>
                  <a:pt x="388987" y="492351"/>
                  <a:pt x="370114" y="468086"/>
                </a:cubicBezTo>
                <a:cubicBezTo>
                  <a:pt x="364545" y="460926"/>
                  <a:pt x="359354" y="453476"/>
                  <a:pt x="353785" y="446315"/>
                </a:cubicBezTo>
                <a:cubicBezTo>
                  <a:pt x="351022" y="442763"/>
                  <a:pt x="319717" y="404385"/>
                  <a:pt x="315685" y="397329"/>
                </a:cubicBezTo>
                <a:cubicBezTo>
                  <a:pt x="198095" y="191543"/>
                  <a:pt x="324521" y="406839"/>
                  <a:pt x="244928" y="283029"/>
                </a:cubicBezTo>
                <a:cubicBezTo>
                  <a:pt x="237018" y="270725"/>
                  <a:pt x="231807" y="256724"/>
                  <a:pt x="223157" y="244929"/>
                </a:cubicBezTo>
                <a:cubicBezTo>
                  <a:pt x="211752" y="229376"/>
                  <a:pt x="198138" y="215558"/>
                  <a:pt x="185057" y="201386"/>
                </a:cubicBezTo>
                <a:cubicBezTo>
                  <a:pt x="176355" y="191959"/>
                  <a:pt x="165665" y="184340"/>
                  <a:pt x="157843" y="174172"/>
                </a:cubicBezTo>
                <a:cubicBezTo>
                  <a:pt x="147407" y="160605"/>
                  <a:pt x="140577" y="144557"/>
                  <a:pt x="130628" y="130629"/>
                </a:cubicBezTo>
                <a:cubicBezTo>
                  <a:pt x="120168" y="115984"/>
                  <a:pt x="96540" y="89235"/>
                  <a:pt x="81643" y="76200"/>
                </a:cubicBezTo>
                <a:cubicBezTo>
                  <a:pt x="74816" y="70226"/>
                  <a:pt x="67128" y="65315"/>
                  <a:pt x="59871" y="59872"/>
                </a:cubicBezTo>
                <a:cubicBezTo>
                  <a:pt x="56242" y="54429"/>
                  <a:pt x="53611" y="48169"/>
                  <a:pt x="48985" y="43543"/>
                </a:cubicBezTo>
                <a:cubicBezTo>
                  <a:pt x="38965" y="33523"/>
                  <a:pt x="26919" y="25743"/>
                  <a:pt x="16328" y="16329"/>
                </a:cubicBezTo>
                <a:cubicBezTo>
                  <a:pt x="10575" y="11215"/>
                  <a:pt x="5443" y="5443"/>
                  <a:pt x="0" y="0"/>
                </a:cubicBezTo>
              </a:path>
            </a:pathLst>
          </a:custGeom>
          <a:noFill/>
          <a:ln w="38100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091167-DA10-0A56-3490-3A469C04A387}"/>
              </a:ext>
            </a:extLst>
          </p:cNvPr>
          <p:cNvGrpSpPr/>
          <p:nvPr/>
        </p:nvGrpSpPr>
        <p:grpSpPr>
          <a:xfrm>
            <a:off x="3629253" y="3235139"/>
            <a:ext cx="2290619" cy="1182255"/>
            <a:chOff x="1487053" y="2456872"/>
            <a:chExt cx="2290619" cy="1182255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B43E25C-412B-AF46-21C6-402F94268AB7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8C9416-A508-D080-20D0-C5E24A592DA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E6B9D9-CD00-45AF-4B50-DF5696639E9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896BB6-FB6D-5191-97BF-E0B444FE951B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76866C0-9B02-3F9F-2B16-0C7A0324FD4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EFE9624-0D54-1323-CEE1-A1CE28599E0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C26258E-44E8-43EF-B1D6-2D813F6E8F39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7926CF8-0B1A-D28A-DB6A-D2AF0E457A15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560410D-1FC2-940A-C848-DFA6E603AD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B72E438-7586-9FBC-39B9-8986794CF815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AFBC774-17A0-E829-7E23-BFD481D9C225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DD25C1A-52CF-9956-D3DA-8C2E479CDF0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76569EA-1E8D-EE7B-963E-CBCFD8F9EF5F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BFBF4A-A3B5-BDEB-D524-AA360645CA52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8E0FF62-EA5F-403E-F3AA-DC39B5C4916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2E37EFB-EF68-47A8-3F90-48DFED12B342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6922CE-46CA-444C-065A-A26966A5A49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DF8377-B708-A439-59E6-291F0D047A92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B95578-D2F4-5EF2-E902-B9F1CA1D5F7A}"/>
              </a:ext>
            </a:extLst>
          </p:cNvPr>
          <p:cNvGrpSpPr/>
          <p:nvPr/>
        </p:nvGrpSpPr>
        <p:grpSpPr>
          <a:xfrm>
            <a:off x="3975803" y="3952282"/>
            <a:ext cx="2706872" cy="1182255"/>
            <a:chOff x="6659568" y="3364618"/>
            <a:chExt cx="2706872" cy="1182255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38CAAD9-0206-D24F-8C58-257535208343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BEC449-CBB9-0C9E-3875-751BDE90CEE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Artificial                      Natural</a:t>
              </a:r>
              <a:endParaRPr lang="he-IL" sz="1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2413B9-D3D2-585D-8262-14CA656E978D}"/>
                </a:ext>
              </a:extLst>
            </p:cNvPr>
            <p:cNvSpPr txBox="1"/>
            <p:nvPr/>
          </p:nvSpPr>
          <p:spPr>
            <a:xfrm>
              <a:off x="6931822" y="3696063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8594BA-E1C4-DC02-C784-83D597B6771E}"/>
                </a:ext>
              </a:extLst>
            </p:cNvPr>
            <p:cNvSpPr/>
            <p:nvPr/>
          </p:nvSpPr>
          <p:spPr>
            <a:xfrm>
              <a:off x="8711781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DAD1B93-CC21-3D81-D370-AD2A01366B9F}"/>
                </a:ext>
              </a:extLst>
            </p:cNvPr>
            <p:cNvSpPr/>
            <p:nvPr/>
          </p:nvSpPr>
          <p:spPr>
            <a:xfrm>
              <a:off x="6913185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4A9DBD1-1C7B-94C6-B851-6E384861E98A}"/>
              </a:ext>
            </a:extLst>
          </p:cNvPr>
          <p:cNvGrpSpPr/>
          <p:nvPr/>
        </p:nvGrpSpPr>
        <p:grpSpPr>
          <a:xfrm>
            <a:off x="4457304" y="4702457"/>
            <a:ext cx="2504709" cy="1182255"/>
            <a:chOff x="8338781" y="4879379"/>
            <a:chExt cx="2504709" cy="118225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C825C07-BEF0-DAFB-BF5F-4CBB084D30EE}"/>
                </a:ext>
              </a:extLst>
            </p:cNvPr>
            <p:cNvGrpSpPr/>
            <p:nvPr/>
          </p:nvGrpSpPr>
          <p:grpSpPr>
            <a:xfrm>
              <a:off x="8338781" y="4879379"/>
              <a:ext cx="2504709" cy="1182255"/>
              <a:chOff x="4217798" y="581890"/>
              <a:chExt cx="2504709" cy="1182255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FC3CDFA4-86D6-F655-9178-BB2885B26624}"/>
                  </a:ext>
                </a:extLst>
              </p:cNvPr>
              <p:cNvSpPr/>
              <p:nvPr/>
            </p:nvSpPr>
            <p:spPr>
              <a:xfrm>
                <a:off x="4322617" y="581890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25CB4EF-860F-70A8-6EE9-A34A3953505B}"/>
                  </a:ext>
                </a:extLst>
              </p:cNvPr>
              <p:cNvSpPr txBox="1"/>
              <p:nvPr/>
            </p:nvSpPr>
            <p:spPr>
              <a:xfrm>
                <a:off x="4217798" y="581890"/>
                <a:ext cx="250470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RADIO    PHONE</a:t>
                </a:r>
                <a:endParaRPr lang="he-IL" sz="2800" dirty="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8C1D18C-0B96-9FC4-155A-62F5D75DC5F3}"/>
                </a:ext>
              </a:extLst>
            </p:cNvPr>
            <p:cNvSpPr/>
            <p:nvPr/>
          </p:nvSpPr>
          <p:spPr>
            <a:xfrm>
              <a:off x="10419757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100EE5B-14E5-CE57-7EBA-A3BA2F2CEB7B}"/>
                </a:ext>
              </a:extLst>
            </p:cNvPr>
            <p:cNvSpPr/>
            <p:nvPr/>
          </p:nvSpPr>
          <p:spPr>
            <a:xfrm>
              <a:off x="8621161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369193-80FF-12D6-6AB0-C6372E647A28}"/>
              </a:ext>
            </a:extLst>
          </p:cNvPr>
          <p:cNvSpPr/>
          <p:nvPr/>
        </p:nvSpPr>
        <p:spPr>
          <a:xfrm>
            <a:off x="4547629" y="4687610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9D41C80-744B-D07C-41A6-ECFC572C8937}"/>
              </a:ext>
            </a:extLst>
          </p:cNvPr>
          <p:cNvGrpSpPr/>
          <p:nvPr/>
        </p:nvGrpSpPr>
        <p:grpSpPr>
          <a:xfrm>
            <a:off x="4993591" y="5419600"/>
            <a:ext cx="2293650" cy="1182255"/>
            <a:chOff x="7158178" y="581890"/>
            <a:chExt cx="2293650" cy="1182255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7AEA4DF-E95C-62D3-EB3B-5EAD7F0B72AC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61FEFE7-C374-452C-7DAE-A7263BB59159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D66F3CC-E04A-24A4-91B4-78DE3935CDF5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981E54-348E-2730-CB23-0A97E7D0F19C}"/>
              </a:ext>
            </a:extLst>
          </p:cNvPr>
          <p:cNvSpPr/>
          <p:nvPr/>
        </p:nvSpPr>
        <p:spPr>
          <a:xfrm>
            <a:off x="4981054" y="5404289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AF0FFB-369B-4BB5-ABB6-5BDE75BCE89E}"/>
              </a:ext>
            </a:extLst>
          </p:cNvPr>
          <p:cNvGrpSpPr/>
          <p:nvPr/>
        </p:nvGrpSpPr>
        <p:grpSpPr>
          <a:xfrm>
            <a:off x="2708986" y="4956349"/>
            <a:ext cx="794402" cy="646331"/>
            <a:chOff x="-7682" y="4683990"/>
            <a:chExt cx="794402" cy="6463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0A0334-2507-48F7-A403-2EE5C9512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C16279-53E8-4BD6-986D-E129D71FF204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306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07135 -0.0604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Measuring the 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D65C1-1132-C7A9-F6E6-D463A23D6FF1}"/>
              </a:ext>
            </a:extLst>
          </p:cNvPr>
          <p:cNvSpPr txBox="1"/>
          <p:nvPr/>
        </p:nvSpPr>
        <p:spPr>
          <a:xfrm>
            <a:off x="5080128" y="766083"/>
            <a:ext cx="280934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Reaction time</a:t>
            </a:r>
          </a:p>
          <a:p>
            <a:endParaRPr lang="en-US" sz="2400" b="1" dirty="0"/>
          </a:p>
          <a:p>
            <a:r>
              <a:rPr lang="en-US" sz="2400" b="1" dirty="0"/>
              <a:t>Movement duration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AA035B-3222-D50D-CC7E-232D49C00813}"/>
              </a:ext>
            </a:extLst>
          </p:cNvPr>
          <p:cNvCxnSpPr>
            <a:cxnSpLocks/>
          </p:cNvCxnSpPr>
          <p:nvPr/>
        </p:nvCxnSpPr>
        <p:spPr>
          <a:xfrm flipH="1" flipV="1">
            <a:off x="9790561" y="3734912"/>
            <a:ext cx="579923" cy="2028626"/>
          </a:xfrm>
          <a:prstGeom prst="straightConnector1">
            <a:avLst/>
          </a:prstGeom>
          <a:ln w="19050">
            <a:solidFill>
              <a:srgbClr val="7F7F7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ACC964-446B-B124-E5DB-3E5E820471FD}"/>
              </a:ext>
            </a:extLst>
          </p:cNvPr>
          <p:cNvGrpSpPr/>
          <p:nvPr/>
        </p:nvGrpSpPr>
        <p:grpSpPr>
          <a:xfrm>
            <a:off x="8480020" y="3257557"/>
            <a:ext cx="3338439" cy="3225019"/>
            <a:chOff x="8480020" y="3257557"/>
            <a:chExt cx="3338439" cy="322501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1A0061-CAFC-2F99-C734-F12587EA3DDF}"/>
                </a:ext>
              </a:extLst>
            </p:cNvPr>
            <p:cNvCxnSpPr>
              <a:cxnSpLocks/>
            </p:cNvCxnSpPr>
            <p:nvPr/>
          </p:nvCxnSpPr>
          <p:spPr>
            <a:xfrm>
              <a:off x="9052434" y="6096100"/>
              <a:ext cx="27660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8ECB66-F51A-13C7-0E5E-24A68D6E1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2434" y="3350794"/>
              <a:ext cx="0" cy="2745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B83C4E2-0134-A47C-3549-73F5C974DFF5}"/>
                </a:ext>
              </a:extLst>
            </p:cNvPr>
            <p:cNvSpPr/>
            <p:nvPr/>
          </p:nvSpPr>
          <p:spPr>
            <a:xfrm>
              <a:off x="9218188" y="3257557"/>
              <a:ext cx="2600269" cy="466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D54CF18-2037-D5CA-E5A5-35EA4A07BEA8}"/>
                </a:ext>
              </a:extLst>
            </p:cNvPr>
            <p:cNvSpPr/>
            <p:nvPr/>
          </p:nvSpPr>
          <p:spPr>
            <a:xfrm>
              <a:off x="10188405" y="5266788"/>
              <a:ext cx="113298" cy="99298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5A6CE23-B476-8279-FB81-1EA43AF76BFC}"/>
                </a:ext>
              </a:extLst>
            </p:cNvPr>
            <p:cNvSpPr/>
            <p:nvPr/>
          </p:nvSpPr>
          <p:spPr>
            <a:xfrm>
              <a:off x="10431284" y="6002500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C96E0A-DB7B-853B-D03C-A7F0474703FD}"/>
                </a:ext>
              </a:extLst>
            </p:cNvPr>
            <p:cNvSpPr txBox="1"/>
            <p:nvPr/>
          </p:nvSpPr>
          <p:spPr>
            <a:xfrm rot="16200000">
              <a:off x="7792932" y="4509618"/>
              <a:ext cx="174350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D769A70-092A-5D42-7668-69DB33C8B717}"/>
                </a:ext>
              </a:extLst>
            </p:cNvPr>
            <p:cNvSpPr txBox="1"/>
            <p:nvPr/>
          </p:nvSpPr>
          <p:spPr>
            <a:xfrm>
              <a:off x="9833710" y="6113244"/>
              <a:ext cx="139027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C56C968-BD0A-EB0A-EF8B-37C3D33D2035}"/>
                </a:ext>
              </a:extLst>
            </p:cNvPr>
            <p:cNvSpPr/>
            <p:nvPr/>
          </p:nvSpPr>
          <p:spPr>
            <a:xfrm>
              <a:off x="10461674" y="4901436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0366C08-DEDC-AD68-4A93-96D589F0E106}"/>
                </a:ext>
              </a:extLst>
            </p:cNvPr>
            <p:cNvSpPr/>
            <p:nvPr/>
          </p:nvSpPr>
          <p:spPr>
            <a:xfrm>
              <a:off x="10312099" y="5696999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E4E7A25-C28E-D383-8F7D-92AFA790EA67}"/>
                </a:ext>
              </a:extLst>
            </p:cNvPr>
            <p:cNvSpPr/>
            <p:nvPr/>
          </p:nvSpPr>
          <p:spPr>
            <a:xfrm>
              <a:off x="10843121" y="4678485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95CE211-A14D-7BB6-E405-3547AB6C0FF3}"/>
                </a:ext>
              </a:extLst>
            </p:cNvPr>
            <p:cNvSpPr/>
            <p:nvPr/>
          </p:nvSpPr>
          <p:spPr>
            <a:xfrm>
              <a:off x="11264453" y="4507603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DFE8656-8FD9-7701-85EA-A5A3BA371CEB}"/>
                </a:ext>
              </a:extLst>
            </p:cNvPr>
            <p:cNvSpPr/>
            <p:nvPr/>
          </p:nvSpPr>
          <p:spPr>
            <a:xfrm>
              <a:off x="11525846" y="4128332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3F42855-E857-65E1-F067-A5F30A83D720}"/>
                </a:ext>
              </a:extLst>
            </p:cNvPr>
            <p:cNvSpPr/>
            <p:nvPr/>
          </p:nvSpPr>
          <p:spPr>
            <a:xfrm>
              <a:off x="11473373" y="3734912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32E9D3-08DF-31AC-0DEF-66AA1B79CB17}"/>
              </a:ext>
            </a:extLst>
          </p:cNvPr>
          <p:cNvGrpSpPr/>
          <p:nvPr/>
        </p:nvGrpSpPr>
        <p:grpSpPr>
          <a:xfrm>
            <a:off x="10188405" y="3741188"/>
            <a:ext cx="1165394" cy="1625211"/>
            <a:chOff x="10188405" y="341127"/>
            <a:chExt cx="1165394" cy="162521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A08E112-7862-11BB-8429-200311CDD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110" y="341127"/>
              <a:ext cx="1068689" cy="1540454"/>
            </a:xfrm>
            <a:prstGeom prst="straightConnector1">
              <a:avLst/>
            </a:prstGeom>
            <a:ln w="19050">
              <a:solidFill>
                <a:srgbClr val="7F7F7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BAB2E8-76AB-F695-70F9-24847A1442DD}"/>
                </a:ext>
              </a:extLst>
            </p:cNvPr>
            <p:cNvSpPr/>
            <p:nvPr/>
          </p:nvSpPr>
          <p:spPr>
            <a:xfrm>
              <a:off x="10188405" y="1867040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1106EB-DC44-EED1-06AC-8B22B8DDC463}"/>
                </a:ext>
              </a:extLst>
            </p:cNvPr>
            <p:cNvSpPr/>
            <p:nvPr/>
          </p:nvSpPr>
          <p:spPr>
            <a:xfrm>
              <a:off x="10463994" y="1501785"/>
              <a:ext cx="113298" cy="9929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5644A6-F881-B728-C35F-EA2A7AA79DFC}"/>
              </a:ext>
            </a:extLst>
          </p:cNvPr>
          <p:cNvGrpSpPr/>
          <p:nvPr/>
        </p:nvGrpSpPr>
        <p:grpSpPr>
          <a:xfrm>
            <a:off x="4187708" y="3257557"/>
            <a:ext cx="3338439" cy="3225019"/>
            <a:chOff x="7877293" y="510134"/>
            <a:chExt cx="2703388" cy="2611543"/>
          </a:xfrm>
        </p:grpSpPr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2C6640F-021F-41AA-3C31-CCAFAC8F42F1}"/>
                </a:ext>
              </a:extLst>
            </p:cNvPr>
            <p:cNvCxnSpPr>
              <a:cxnSpLocks/>
              <a:stCxn id="171" idx="5"/>
              <a:endCxn id="167" idx="1"/>
            </p:cNvCxnSpPr>
            <p:nvPr/>
          </p:nvCxnSpPr>
          <p:spPr>
            <a:xfrm>
              <a:off x="9292017" y="2596664"/>
              <a:ext cx="178799" cy="14803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50E92A4-AB63-2FBA-B1E3-B2507E467C6A}"/>
                </a:ext>
              </a:extLst>
            </p:cNvPr>
            <p:cNvCxnSpPr>
              <a:cxnSpLocks/>
            </p:cNvCxnSpPr>
            <p:nvPr/>
          </p:nvCxnSpPr>
          <p:spPr>
            <a:xfrm>
              <a:off x="8340820" y="2808718"/>
              <a:ext cx="22398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84F254-6A4D-EBDF-AC21-A9FF4B485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0820" y="585635"/>
              <a:ext cx="0" cy="22230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42C2E560-D2FD-A599-AF59-C057142272AC}"/>
                </a:ext>
              </a:extLst>
            </p:cNvPr>
            <p:cNvSpPr/>
            <p:nvPr/>
          </p:nvSpPr>
          <p:spPr>
            <a:xfrm>
              <a:off x="8475044" y="510134"/>
              <a:ext cx="2105636" cy="3774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A75C32D-8D7F-E538-4B89-9D9B4715B9CF}"/>
                </a:ext>
              </a:extLst>
            </p:cNvPr>
            <p:cNvSpPr/>
            <p:nvPr/>
          </p:nvSpPr>
          <p:spPr>
            <a:xfrm>
              <a:off x="8996711" y="222112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A341520-D0B3-972D-9077-AE7089CEDDAE}"/>
                </a:ext>
              </a:extLst>
            </p:cNvPr>
            <p:cNvSpPr/>
            <p:nvPr/>
          </p:nvSpPr>
          <p:spPr>
            <a:xfrm>
              <a:off x="9457380" y="2732923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30AFDE1-035C-AA7F-9854-0684F5AC8E3D}"/>
                </a:ext>
              </a:extLst>
            </p:cNvPr>
            <p:cNvSpPr txBox="1"/>
            <p:nvPr/>
          </p:nvSpPr>
          <p:spPr>
            <a:xfrm rot="16200000">
              <a:off x="7320906" y="1524023"/>
              <a:ext cx="1411850" cy="2990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D7320A-48AE-A627-5F0D-D029BAC39073}"/>
                </a:ext>
              </a:extLst>
            </p:cNvPr>
            <p:cNvSpPr txBox="1"/>
            <p:nvPr/>
          </p:nvSpPr>
          <p:spPr>
            <a:xfrm>
              <a:off x="8973479" y="2822601"/>
              <a:ext cx="1125812" cy="2990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44CAC9D-1C60-A58E-2E20-F23536F2DAC6}"/>
                </a:ext>
              </a:extLst>
            </p:cNvPr>
            <p:cNvSpPr/>
            <p:nvPr/>
          </p:nvSpPr>
          <p:spPr>
            <a:xfrm>
              <a:off x="8923429" y="183560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C4EA200-F12D-7D09-29F3-1037E396BA1F}"/>
                </a:ext>
              </a:extLst>
            </p:cNvPr>
            <p:cNvSpPr/>
            <p:nvPr/>
          </p:nvSpPr>
          <p:spPr>
            <a:xfrm>
              <a:off x="9213707" y="2528031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1B833327-78F7-3008-CF17-3E9E3F70722C}"/>
                </a:ext>
              </a:extLst>
            </p:cNvPr>
            <p:cNvCxnSpPr>
              <a:cxnSpLocks/>
              <a:stCxn id="166" idx="5"/>
              <a:endCxn id="171" idx="1"/>
            </p:cNvCxnSpPr>
            <p:nvPr/>
          </p:nvCxnSpPr>
          <p:spPr>
            <a:xfrm>
              <a:off x="9075021" y="2289755"/>
              <a:ext cx="152122" cy="25005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229CA9D2-48EA-91B5-605C-B08C78566E09}"/>
                </a:ext>
              </a:extLst>
            </p:cNvPr>
            <p:cNvCxnSpPr>
              <a:cxnSpLocks/>
              <a:stCxn id="170" idx="4"/>
              <a:endCxn id="166" idx="0"/>
            </p:cNvCxnSpPr>
            <p:nvPr/>
          </p:nvCxnSpPr>
          <p:spPr>
            <a:xfrm>
              <a:off x="8969302" y="1916011"/>
              <a:ext cx="73282" cy="30511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D8F5A7D-08FB-95FF-7F3E-8A28EC400651}"/>
                </a:ext>
              </a:extLst>
            </p:cNvPr>
            <p:cNvSpPr/>
            <p:nvPr/>
          </p:nvSpPr>
          <p:spPr>
            <a:xfrm>
              <a:off x="9027478" y="154938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820B3235-C1A8-17FB-A60B-A2606239ADF8}"/>
                </a:ext>
              </a:extLst>
            </p:cNvPr>
            <p:cNvCxnSpPr>
              <a:cxnSpLocks/>
              <a:stCxn id="174" idx="3"/>
              <a:endCxn id="170" idx="0"/>
            </p:cNvCxnSpPr>
            <p:nvPr/>
          </p:nvCxnSpPr>
          <p:spPr>
            <a:xfrm flipH="1">
              <a:off x="8969302" y="1618020"/>
              <a:ext cx="71612" cy="21758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FB5580C-24A9-D35C-48F2-63D7667ED537}"/>
                </a:ext>
              </a:extLst>
            </p:cNvPr>
            <p:cNvSpPr/>
            <p:nvPr/>
          </p:nvSpPr>
          <p:spPr>
            <a:xfrm>
              <a:off x="9350945" y="146808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BE4E8A6-C0AC-E3D2-EAAE-054CE13D84E8}"/>
                </a:ext>
              </a:extLst>
            </p:cNvPr>
            <p:cNvCxnSpPr>
              <a:cxnSpLocks/>
              <a:stCxn id="176" idx="2"/>
              <a:endCxn id="174" idx="7"/>
            </p:cNvCxnSpPr>
            <p:nvPr/>
          </p:nvCxnSpPr>
          <p:spPr>
            <a:xfrm flipH="1">
              <a:off x="9105788" y="1508285"/>
              <a:ext cx="245157" cy="52878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AA715B0-BC04-0B38-92D5-65416A1C0B5A}"/>
                </a:ext>
              </a:extLst>
            </p:cNvPr>
            <p:cNvSpPr/>
            <p:nvPr/>
          </p:nvSpPr>
          <p:spPr>
            <a:xfrm>
              <a:off x="9709283" y="162509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91CC52D-7347-CD6B-0CAC-1A2DBA10C14B}"/>
                </a:ext>
              </a:extLst>
            </p:cNvPr>
            <p:cNvCxnSpPr>
              <a:cxnSpLocks/>
              <a:stCxn id="178" idx="1"/>
              <a:endCxn id="176" idx="6"/>
            </p:cNvCxnSpPr>
            <p:nvPr/>
          </p:nvCxnSpPr>
          <p:spPr>
            <a:xfrm flipH="1" flipV="1">
              <a:off x="9442691" y="1508285"/>
              <a:ext cx="280028" cy="12858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8559003-C59C-933D-9898-36369FC8372F}"/>
                </a:ext>
              </a:extLst>
            </p:cNvPr>
            <p:cNvSpPr/>
            <p:nvPr/>
          </p:nvSpPr>
          <p:spPr>
            <a:xfrm>
              <a:off x="10038975" y="17485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3F5DC4E-2BAA-AFD2-154F-D203EBDD0FEB}"/>
                </a:ext>
              </a:extLst>
            </p:cNvPr>
            <p:cNvCxnSpPr>
              <a:cxnSpLocks/>
              <a:stCxn id="180" idx="1"/>
              <a:endCxn id="178" idx="6"/>
            </p:cNvCxnSpPr>
            <p:nvPr/>
          </p:nvCxnSpPr>
          <p:spPr>
            <a:xfrm flipH="1" flipV="1">
              <a:off x="9801029" y="1665295"/>
              <a:ext cx="251382" cy="9499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7C291A7-A451-18D3-9646-999DC73C3213}"/>
                </a:ext>
              </a:extLst>
            </p:cNvPr>
            <p:cNvSpPr/>
            <p:nvPr/>
          </p:nvSpPr>
          <p:spPr>
            <a:xfrm>
              <a:off x="10284460" y="15460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9A643173-25C3-244D-21AC-696E8793B207}"/>
                </a:ext>
              </a:extLst>
            </p:cNvPr>
            <p:cNvCxnSpPr>
              <a:cxnSpLocks/>
              <a:stCxn id="182" idx="3"/>
              <a:endCxn id="180" idx="7"/>
            </p:cNvCxnSpPr>
            <p:nvPr/>
          </p:nvCxnSpPr>
          <p:spPr>
            <a:xfrm flipH="1">
              <a:off x="10117285" y="1614647"/>
              <a:ext cx="180611" cy="14564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B9E65A-D8D2-BCEA-44C8-70E485697569}"/>
                </a:ext>
              </a:extLst>
            </p:cNvPr>
            <p:cNvSpPr/>
            <p:nvPr/>
          </p:nvSpPr>
          <p:spPr>
            <a:xfrm>
              <a:off x="10343730" y="121526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CB20165-CA94-0DBB-E285-31A46C5FB75E}"/>
                </a:ext>
              </a:extLst>
            </p:cNvPr>
            <p:cNvCxnSpPr>
              <a:cxnSpLocks/>
              <a:stCxn id="184" idx="4"/>
              <a:endCxn id="182" idx="7"/>
            </p:cNvCxnSpPr>
            <p:nvPr/>
          </p:nvCxnSpPr>
          <p:spPr>
            <a:xfrm flipH="1">
              <a:off x="10362770" y="1295676"/>
              <a:ext cx="26833" cy="262114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757C4B5-3757-D576-2186-393CD2DDCF06}"/>
                </a:ext>
              </a:extLst>
            </p:cNvPr>
            <p:cNvSpPr/>
            <p:nvPr/>
          </p:nvSpPr>
          <p:spPr>
            <a:xfrm>
              <a:off x="10301239" y="89668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00FE7E09-9923-C606-F403-1E988B36A397}"/>
                </a:ext>
              </a:extLst>
            </p:cNvPr>
            <p:cNvCxnSpPr>
              <a:cxnSpLocks/>
              <a:stCxn id="186" idx="4"/>
              <a:endCxn id="184" idx="0"/>
            </p:cNvCxnSpPr>
            <p:nvPr/>
          </p:nvCxnSpPr>
          <p:spPr>
            <a:xfrm>
              <a:off x="10347112" y="977094"/>
              <a:ext cx="42491" cy="23817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" name="Picture 193">
            <a:extLst>
              <a:ext uri="{FF2B5EF4-FFF2-40B4-BE49-F238E27FC236}">
                <a16:creationId xmlns:a16="http://schemas.microsoft.com/office/drawing/2014/main" id="{3DF6B52D-CF3E-0BF2-CA30-C319711AC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64" b="89922" l="9951" r="89886">
                        <a14:foregroundMark x1="15498" y1="11370" x2="72268" y2="13307"/>
                        <a14:foregroundMark x1="21860" y1="7364" x2="66395" y2="8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84465" y="786400"/>
            <a:ext cx="958330" cy="1210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A27B1D-7B3A-F668-7935-EF538AEF9660}"/>
              </a:ext>
            </a:extLst>
          </p:cNvPr>
          <p:cNvSpPr txBox="1"/>
          <p:nvPr/>
        </p:nvSpPr>
        <p:spPr>
          <a:xfrm>
            <a:off x="9197758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Changes of Mind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FBC52-E9E0-2700-7307-38224880BE0D}"/>
              </a:ext>
            </a:extLst>
          </p:cNvPr>
          <p:cNvSpPr txBox="1"/>
          <p:nvPr/>
        </p:nvSpPr>
        <p:spPr>
          <a:xfrm>
            <a:off x="4931126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Traveled distance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7034F-6B81-F0BA-5121-CAA8334859A8}"/>
              </a:ext>
            </a:extLst>
          </p:cNvPr>
          <p:cNvSpPr txBox="1"/>
          <p:nvPr/>
        </p:nvSpPr>
        <p:spPr>
          <a:xfrm>
            <a:off x="777350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Reach area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A10F9-5F10-B04E-853F-3139E6D59F4D}"/>
              </a:ext>
            </a:extLst>
          </p:cNvPr>
          <p:cNvGrpSpPr/>
          <p:nvPr/>
        </p:nvGrpSpPr>
        <p:grpSpPr>
          <a:xfrm>
            <a:off x="166063" y="3251849"/>
            <a:ext cx="3241790" cy="3230727"/>
            <a:chOff x="-51502" y="3251849"/>
            <a:chExt cx="3241790" cy="3230727"/>
          </a:xfrm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FB934EA-598C-48CA-1048-120BED027F81}"/>
                </a:ext>
              </a:extLst>
            </p:cNvPr>
            <p:cNvSpPr/>
            <p:nvPr/>
          </p:nvSpPr>
          <p:spPr>
            <a:xfrm>
              <a:off x="1183239" y="3697767"/>
              <a:ext cx="1470739" cy="2423926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54919 w 1206844"/>
                <a:gd name="connsiteY15" fmla="*/ 1944130 h 1956487"/>
                <a:gd name="connsiteX16" fmla="*/ 593125 w 1206844"/>
                <a:gd name="connsiteY16" fmla="*/ 1956487 h 1956487"/>
                <a:gd name="connsiteX0" fmla="*/ 577250 w 1190969"/>
                <a:gd name="connsiteY0" fmla="*/ 1962837 h 1962837"/>
                <a:gd name="connsiteX1" fmla="*/ 639033 w 1190969"/>
                <a:gd name="connsiteY1" fmla="*/ 1761009 h 1962837"/>
                <a:gd name="connsiteX2" fmla="*/ 651390 w 1190969"/>
                <a:gd name="connsiteY2" fmla="*/ 1447971 h 1962837"/>
                <a:gd name="connsiteX3" fmla="*/ 663747 w 1190969"/>
                <a:gd name="connsiteY3" fmla="*/ 1180242 h 1962837"/>
                <a:gd name="connsiteX4" fmla="*/ 684342 w 1190969"/>
                <a:gd name="connsiteY4" fmla="*/ 871323 h 1962837"/>
                <a:gd name="connsiteX5" fmla="*/ 729650 w 1190969"/>
                <a:gd name="connsiteY5" fmla="*/ 760112 h 1962837"/>
                <a:gd name="connsiteX6" fmla="*/ 758482 w 1190969"/>
                <a:gd name="connsiteY6" fmla="*/ 587117 h 1962837"/>
                <a:gd name="connsiteX7" fmla="*/ 803790 w 1190969"/>
                <a:gd name="connsiteY7" fmla="*/ 463550 h 1962837"/>
                <a:gd name="connsiteX8" fmla="*/ 915001 w 1190969"/>
                <a:gd name="connsiteY8" fmla="*/ 360577 h 1962837"/>
                <a:gd name="connsiteX9" fmla="*/ 943833 w 1190969"/>
                <a:gd name="connsiteY9" fmla="*/ 319388 h 1962837"/>
                <a:gd name="connsiteX10" fmla="*/ 1022093 w 1190969"/>
                <a:gd name="connsiteY10" fmla="*/ 237009 h 1962837"/>
                <a:gd name="connsiteX11" fmla="*/ 1092115 w 1190969"/>
                <a:gd name="connsiteY11" fmla="*/ 146393 h 1962837"/>
                <a:gd name="connsiteX12" fmla="*/ 1145660 w 1190969"/>
                <a:gd name="connsiteY12" fmla="*/ 96966 h 1962837"/>
                <a:gd name="connsiteX13" fmla="*/ 1190969 w 1190969"/>
                <a:gd name="connsiteY13" fmla="*/ 22825 h 1962837"/>
                <a:gd name="connsiteX14" fmla="*/ 0 w 1190969"/>
                <a:gd name="connsiteY14" fmla="*/ 0 h 1962837"/>
                <a:gd name="connsiteX15" fmla="*/ 39044 w 1190969"/>
                <a:gd name="connsiteY15" fmla="*/ 1950480 h 1962837"/>
                <a:gd name="connsiteX16" fmla="*/ 577250 w 1190969"/>
                <a:gd name="connsiteY16" fmla="*/ 1962837 h 196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0969" h="1962837">
                  <a:moveTo>
                    <a:pt x="577250" y="1962837"/>
                  </a:moveTo>
                  <a:lnTo>
                    <a:pt x="639033" y="1761009"/>
                  </a:lnTo>
                  <a:lnTo>
                    <a:pt x="651390" y="1447971"/>
                  </a:lnTo>
                  <a:lnTo>
                    <a:pt x="663747" y="1180242"/>
                  </a:lnTo>
                  <a:lnTo>
                    <a:pt x="684342" y="871323"/>
                  </a:lnTo>
                  <a:lnTo>
                    <a:pt x="729650" y="760112"/>
                  </a:lnTo>
                  <a:lnTo>
                    <a:pt x="758482" y="587117"/>
                  </a:lnTo>
                  <a:lnTo>
                    <a:pt x="803790" y="463550"/>
                  </a:lnTo>
                  <a:lnTo>
                    <a:pt x="915001" y="360577"/>
                  </a:lnTo>
                  <a:cubicBezTo>
                    <a:pt x="938473" y="327716"/>
                    <a:pt x="929045" y="341571"/>
                    <a:pt x="943833" y="319388"/>
                  </a:cubicBezTo>
                  <a:lnTo>
                    <a:pt x="1022093" y="237009"/>
                  </a:lnTo>
                  <a:lnTo>
                    <a:pt x="1092115" y="146393"/>
                  </a:lnTo>
                  <a:lnTo>
                    <a:pt x="1145660" y="96966"/>
                  </a:lnTo>
                  <a:lnTo>
                    <a:pt x="1190969" y="22825"/>
                  </a:lnTo>
                  <a:lnTo>
                    <a:pt x="0" y="0"/>
                  </a:lnTo>
                  <a:lnTo>
                    <a:pt x="39044" y="1950480"/>
                  </a:lnTo>
                  <a:lnTo>
                    <a:pt x="577250" y="1962837"/>
                  </a:lnTo>
                  <a:close/>
                </a:path>
              </a:pathLst>
            </a:custGeom>
            <a:solidFill>
              <a:srgbClr val="FF0000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BAF6B05-B3CC-871C-955E-4F27B5444DDC}"/>
                </a:ext>
              </a:extLst>
            </p:cNvPr>
            <p:cNvSpPr/>
            <p:nvPr/>
          </p:nvSpPr>
          <p:spPr>
            <a:xfrm>
              <a:off x="1163634" y="3731041"/>
              <a:ext cx="742628" cy="2390652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3CF8F26-9D48-6EFA-8330-A9A4EEF9D4D2}"/>
                </a:ext>
              </a:extLst>
            </p:cNvPr>
            <p:cNvSpPr txBox="1"/>
            <p:nvPr/>
          </p:nvSpPr>
          <p:spPr>
            <a:xfrm>
              <a:off x="1371259" y="3721328"/>
              <a:ext cx="1008968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Area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B12D094-830B-6A9C-6200-198CF6A32483}"/>
                </a:ext>
              </a:extLst>
            </p:cNvPr>
            <p:cNvCxnSpPr>
              <a:cxnSpLocks/>
            </p:cNvCxnSpPr>
            <p:nvPr/>
          </p:nvCxnSpPr>
          <p:spPr>
            <a:xfrm>
              <a:off x="404659" y="6110512"/>
              <a:ext cx="2785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063125F-5C46-260A-9745-ACF48A8C9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659" y="3345749"/>
              <a:ext cx="0" cy="27647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81B141A-4450-B846-C644-EB64EF673EC7}"/>
                </a:ext>
              </a:extLst>
            </p:cNvPr>
            <p:cNvSpPr/>
            <p:nvPr/>
          </p:nvSpPr>
          <p:spPr>
            <a:xfrm>
              <a:off x="1935605" y="3690049"/>
              <a:ext cx="729876" cy="2402381"/>
            </a:xfrm>
            <a:custGeom>
              <a:avLst/>
              <a:gdLst>
                <a:gd name="connsiteX0" fmla="*/ 0 w 622300"/>
                <a:gd name="connsiteY0" fmla="*/ 1883833 h 1883833"/>
                <a:gd name="connsiteX1" fmla="*/ 4233 w 622300"/>
                <a:gd name="connsiteY1" fmla="*/ 1807633 h 1883833"/>
                <a:gd name="connsiteX2" fmla="*/ 8467 w 622300"/>
                <a:gd name="connsiteY2" fmla="*/ 1778000 h 1883833"/>
                <a:gd name="connsiteX3" fmla="*/ 21167 w 622300"/>
                <a:gd name="connsiteY3" fmla="*/ 1748367 h 1883833"/>
                <a:gd name="connsiteX4" fmla="*/ 25400 w 622300"/>
                <a:gd name="connsiteY4" fmla="*/ 1710267 h 1883833"/>
                <a:gd name="connsiteX5" fmla="*/ 29633 w 622300"/>
                <a:gd name="connsiteY5" fmla="*/ 1667933 h 1883833"/>
                <a:gd name="connsiteX6" fmla="*/ 38100 w 622300"/>
                <a:gd name="connsiteY6" fmla="*/ 1638300 h 1883833"/>
                <a:gd name="connsiteX7" fmla="*/ 46567 w 622300"/>
                <a:gd name="connsiteY7" fmla="*/ 1337733 h 1883833"/>
                <a:gd name="connsiteX8" fmla="*/ 55033 w 622300"/>
                <a:gd name="connsiteY8" fmla="*/ 1282700 h 1883833"/>
                <a:gd name="connsiteX9" fmla="*/ 63500 w 622300"/>
                <a:gd name="connsiteY9" fmla="*/ 1198033 h 1883833"/>
                <a:gd name="connsiteX10" fmla="*/ 84667 w 622300"/>
                <a:gd name="connsiteY10" fmla="*/ 1066800 h 1883833"/>
                <a:gd name="connsiteX11" fmla="*/ 88900 w 622300"/>
                <a:gd name="connsiteY11" fmla="*/ 986367 h 1883833"/>
                <a:gd name="connsiteX12" fmla="*/ 93133 w 622300"/>
                <a:gd name="connsiteY12" fmla="*/ 948267 h 1883833"/>
                <a:gd name="connsiteX13" fmla="*/ 105833 w 622300"/>
                <a:gd name="connsiteY13" fmla="*/ 821267 h 1883833"/>
                <a:gd name="connsiteX14" fmla="*/ 110067 w 622300"/>
                <a:gd name="connsiteY14" fmla="*/ 791633 h 1883833"/>
                <a:gd name="connsiteX15" fmla="*/ 114300 w 622300"/>
                <a:gd name="connsiteY15" fmla="*/ 757767 h 1883833"/>
                <a:gd name="connsiteX16" fmla="*/ 131233 w 622300"/>
                <a:gd name="connsiteY16" fmla="*/ 728133 h 1883833"/>
                <a:gd name="connsiteX17" fmla="*/ 139700 w 622300"/>
                <a:gd name="connsiteY17" fmla="*/ 698500 h 1883833"/>
                <a:gd name="connsiteX18" fmla="*/ 148167 w 622300"/>
                <a:gd name="connsiteY18" fmla="*/ 601133 h 1883833"/>
                <a:gd name="connsiteX19" fmla="*/ 160867 w 622300"/>
                <a:gd name="connsiteY19" fmla="*/ 567267 h 1883833"/>
                <a:gd name="connsiteX20" fmla="*/ 177800 w 622300"/>
                <a:gd name="connsiteY20" fmla="*/ 503767 h 1883833"/>
                <a:gd name="connsiteX21" fmla="*/ 198967 w 622300"/>
                <a:gd name="connsiteY21" fmla="*/ 469900 h 1883833"/>
                <a:gd name="connsiteX22" fmla="*/ 215900 w 622300"/>
                <a:gd name="connsiteY22" fmla="*/ 431800 h 1883833"/>
                <a:gd name="connsiteX23" fmla="*/ 249767 w 622300"/>
                <a:gd name="connsiteY23" fmla="*/ 389467 h 1883833"/>
                <a:gd name="connsiteX24" fmla="*/ 270933 w 622300"/>
                <a:gd name="connsiteY24" fmla="*/ 359833 h 1883833"/>
                <a:gd name="connsiteX25" fmla="*/ 287867 w 622300"/>
                <a:gd name="connsiteY25" fmla="*/ 347133 h 1883833"/>
                <a:gd name="connsiteX26" fmla="*/ 309033 w 622300"/>
                <a:gd name="connsiteY26" fmla="*/ 317500 h 1883833"/>
                <a:gd name="connsiteX27" fmla="*/ 364067 w 622300"/>
                <a:gd name="connsiteY27" fmla="*/ 266700 h 1883833"/>
                <a:gd name="connsiteX28" fmla="*/ 393700 w 622300"/>
                <a:gd name="connsiteY28" fmla="*/ 228600 h 1883833"/>
                <a:gd name="connsiteX29" fmla="*/ 410633 w 622300"/>
                <a:gd name="connsiteY29" fmla="*/ 211667 h 1883833"/>
                <a:gd name="connsiteX30" fmla="*/ 436033 w 622300"/>
                <a:gd name="connsiteY30" fmla="*/ 169333 h 1883833"/>
                <a:gd name="connsiteX31" fmla="*/ 440267 w 622300"/>
                <a:gd name="connsiteY31" fmla="*/ 156633 h 1883833"/>
                <a:gd name="connsiteX32" fmla="*/ 465667 w 622300"/>
                <a:gd name="connsiteY32" fmla="*/ 127000 h 1883833"/>
                <a:gd name="connsiteX33" fmla="*/ 474133 w 622300"/>
                <a:gd name="connsiteY33" fmla="*/ 110067 h 1883833"/>
                <a:gd name="connsiteX34" fmla="*/ 486833 w 622300"/>
                <a:gd name="connsiteY34" fmla="*/ 101600 h 1883833"/>
                <a:gd name="connsiteX35" fmla="*/ 508000 w 622300"/>
                <a:gd name="connsiteY35" fmla="*/ 84667 h 1883833"/>
                <a:gd name="connsiteX36" fmla="*/ 524933 w 622300"/>
                <a:gd name="connsiteY36" fmla="*/ 67733 h 1883833"/>
                <a:gd name="connsiteX37" fmla="*/ 546100 w 622300"/>
                <a:gd name="connsiteY37" fmla="*/ 50800 h 1883833"/>
                <a:gd name="connsiteX38" fmla="*/ 575733 w 622300"/>
                <a:gd name="connsiteY38" fmla="*/ 25400 h 1883833"/>
                <a:gd name="connsiteX39" fmla="*/ 592667 w 622300"/>
                <a:gd name="connsiteY39" fmla="*/ 21167 h 1883833"/>
                <a:gd name="connsiteX40" fmla="*/ 605367 w 622300"/>
                <a:gd name="connsiteY40" fmla="*/ 4233 h 1883833"/>
                <a:gd name="connsiteX41" fmla="*/ 622300 w 622300"/>
                <a:gd name="connsiteY41" fmla="*/ 0 h 1883833"/>
                <a:gd name="connsiteX0" fmla="*/ 0 w 622300"/>
                <a:gd name="connsiteY0" fmla="*/ 1901985 h 1901985"/>
                <a:gd name="connsiteX1" fmla="*/ 4233 w 622300"/>
                <a:gd name="connsiteY1" fmla="*/ 1825785 h 1901985"/>
                <a:gd name="connsiteX2" fmla="*/ 8467 w 622300"/>
                <a:gd name="connsiteY2" fmla="*/ 1796152 h 1901985"/>
                <a:gd name="connsiteX3" fmla="*/ 21167 w 622300"/>
                <a:gd name="connsiteY3" fmla="*/ 1766519 h 1901985"/>
                <a:gd name="connsiteX4" fmla="*/ 25400 w 622300"/>
                <a:gd name="connsiteY4" fmla="*/ 1728419 h 1901985"/>
                <a:gd name="connsiteX5" fmla="*/ 29633 w 622300"/>
                <a:gd name="connsiteY5" fmla="*/ 1686085 h 1901985"/>
                <a:gd name="connsiteX6" fmla="*/ 38100 w 622300"/>
                <a:gd name="connsiteY6" fmla="*/ 1656452 h 1901985"/>
                <a:gd name="connsiteX7" fmla="*/ 46567 w 622300"/>
                <a:gd name="connsiteY7" fmla="*/ 1355885 h 1901985"/>
                <a:gd name="connsiteX8" fmla="*/ 55033 w 622300"/>
                <a:gd name="connsiteY8" fmla="*/ 1300852 h 1901985"/>
                <a:gd name="connsiteX9" fmla="*/ 63500 w 622300"/>
                <a:gd name="connsiteY9" fmla="*/ 1216185 h 1901985"/>
                <a:gd name="connsiteX10" fmla="*/ 84667 w 622300"/>
                <a:gd name="connsiteY10" fmla="*/ 1084952 h 1901985"/>
                <a:gd name="connsiteX11" fmla="*/ 88900 w 622300"/>
                <a:gd name="connsiteY11" fmla="*/ 1004519 h 1901985"/>
                <a:gd name="connsiteX12" fmla="*/ 93133 w 622300"/>
                <a:gd name="connsiteY12" fmla="*/ 966419 h 1901985"/>
                <a:gd name="connsiteX13" fmla="*/ 105833 w 622300"/>
                <a:gd name="connsiteY13" fmla="*/ 839419 h 1901985"/>
                <a:gd name="connsiteX14" fmla="*/ 110067 w 622300"/>
                <a:gd name="connsiteY14" fmla="*/ 809785 h 1901985"/>
                <a:gd name="connsiteX15" fmla="*/ 114300 w 622300"/>
                <a:gd name="connsiteY15" fmla="*/ 775919 h 1901985"/>
                <a:gd name="connsiteX16" fmla="*/ 131233 w 622300"/>
                <a:gd name="connsiteY16" fmla="*/ 746285 h 1901985"/>
                <a:gd name="connsiteX17" fmla="*/ 139700 w 622300"/>
                <a:gd name="connsiteY17" fmla="*/ 716652 h 1901985"/>
                <a:gd name="connsiteX18" fmla="*/ 148167 w 622300"/>
                <a:gd name="connsiteY18" fmla="*/ 619285 h 1901985"/>
                <a:gd name="connsiteX19" fmla="*/ 160867 w 622300"/>
                <a:gd name="connsiteY19" fmla="*/ 585419 h 1901985"/>
                <a:gd name="connsiteX20" fmla="*/ 177800 w 622300"/>
                <a:gd name="connsiteY20" fmla="*/ 521919 h 1901985"/>
                <a:gd name="connsiteX21" fmla="*/ 198967 w 622300"/>
                <a:gd name="connsiteY21" fmla="*/ 488052 h 1901985"/>
                <a:gd name="connsiteX22" fmla="*/ 215900 w 622300"/>
                <a:gd name="connsiteY22" fmla="*/ 449952 h 1901985"/>
                <a:gd name="connsiteX23" fmla="*/ 249767 w 622300"/>
                <a:gd name="connsiteY23" fmla="*/ 407619 h 1901985"/>
                <a:gd name="connsiteX24" fmla="*/ 270933 w 622300"/>
                <a:gd name="connsiteY24" fmla="*/ 377985 h 1901985"/>
                <a:gd name="connsiteX25" fmla="*/ 287867 w 622300"/>
                <a:gd name="connsiteY25" fmla="*/ 365285 h 1901985"/>
                <a:gd name="connsiteX26" fmla="*/ 309033 w 622300"/>
                <a:gd name="connsiteY26" fmla="*/ 335652 h 1901985"/>
                <a:gd name="connsiteX27" fmla="*/ 364067 w 622300"/>
                <a:gd name="connsiteY27" fmla="*/ 284852 h 1901985"/>
                <a:gd name="connsiteX28" fmla="*/ 393700 w 622300"/>
                <a:gd name="connsiteY28" fmla="*/ 246752 h 1901985"/>
                <a:gd name="connsiteX29" fmla="*/ 410633 w 622300"/>
                <a:gd name="connsiteY29" fmla="*/ 229819 h 1901985"/>
                <a:gd name="connsiteX30" fmla="*/ 436033 w 622300"/>
                <a:gd name="connsiteY30" fmla="*/ 187485 h 1901985"/>
                <a:gd name="connsiteX31" fmla="*/ 440267 w 622300"/>
                <a:gd name="connsiteY31" fmla="*/ 174785 h 1901985"/>
                <a:gd name="connsiteX32" fmla="*/ 465667 w 622300"/>
                <a:gd name="connsiteY32" fmla="*/ 145152 h 1901985"/>
                <a:gd name="connsiteX33" fmla="*/ 474133 w 622300"/>
                <a:gd name="connsiteY33" fmla="*/ 128219 h 1901985"/>
                <a:gd name="connsiteX34" fmla="*/ 486833 w 622300"/>
                <a:gd name="connsiteY34" fmla="*/ 119752 h 1901985"/>
                <a:gd name="connsiteX35" fmla="*/ 508000 w 622300"/>
                <a:gd name="connsiteY35" fmla="*/ 102819 h 1901985"/>
                <a:gd name="connsiteX36" fmla="*/ 524933 w 622300"/>
                <a:gd name="connsiteY36" fmla="*/ 85885 h 1901985"/>
                <a:gd name="connsiteX37" fmla="*/ 546100 w 622300"/>
                <a:gd name="connsiteY37" fmla="*/ 68952 h 1901985"/>
                <a:gd name="connsiteX38" fmla="*/ 575733 w 622300"/>
                <a:gd name="connsiteY38" fmla="*/ 43552 h 1901985"/>
                <a:gd name="connsiteX39" fmla="*/ 592667 w 622300"/>
                <a:gd name="connsiteY39" fmla="*/ 39319 h 1901985"/>
                <a:gd name="connsiteX40" fmla="*/ 578561 w 622300"/>
                <a:gd name="connsiteY40" fmla="*/ 366 h 1901985"/>
                <a:gd name="connsiteX41" fmla="*/ 622300 w 622300"/>
                <a:gd name="connsiteY41" fmla="*/ 18152 h 1901985"/>
                <a:gd name="connsiteX0" fmla="*/ 0 w 593169"/>
                <a:gd name="connsiteY0" fmla="*/ 1931701 h 1931701"/>
                <a:gd name="connsiteX1" fmla="*/ 4233 w 593169"/>
                <a:gd name="connsiteY1" fmla="*/ 1855501 h 1931701"/>
                <a:gd name="connsiteX2" fmla="*/ 8467 w 593169"/>
                <a:gd name="connsiteY2" fmla="*/ 1825868 h 1931701"/>
                <a:gd name="connsiteX3" fmla="*/ 21167 w 593169"/>
                <a:gd name="connsiteY3" fmla="*/ 1796235 h 1931701"/>
                <a:gd name="connsiteX4" fmla="*/ 25400 w 593169"/>
                <a:gd name="connsiteY4" fmla="*/ 1758135 h 1931701"/>
                <a:gd name="connsiteX5" fmla="*/ 29633 w 593169"/>
                <a:gd name="connsiteY5" fmla="*/ 1715801 h 1931701"/>
                <a:gd name="connsiteX6" fmla="*/ 38100 w 593169"/>
                <a:gd name="connsiteY6" fmla="*/ 1686168 h 1931701"/>
                <a:gd name="connsiteX7" fmla="*/ 46567 w 593169"/>
                <a:gd name="connsiteY7" fmla="*/ 1385601 h 1931701"/>
                <a:gd name="connsiteX8" fmla="*/ 55033 w 593169"/>
                <a:gd name="connsiteY8" fmla="*/ 1330568 h 1931701"/>
                <a:gd name="connsiteX9" fmla="*/ 63500 w 593169"/>
                <a:gd name="connsiteY9" fmla="*/ 1245901 h 1931701"/>
                <a:gd name="connsiteX10" fmla="*/ 84667 w 593169"/>
                <a:gd name="connsiteY10" fmla="*/ 1114668 h 1931701"/>
                <a:gd name="connsiteX11" fmla="*/ 88900 w 593169"/>
                <a:gd name="connsiteY11" fmla="*/ 1034235 h 1931701"/>
                <a:gd name="connsiteX12" fmla="*/ 93133 w 593169"/>
                <a:gd name="connsiteY12" fmla="*/ 996135 h 1931701"/>
                <a:gd name="connsiteX13" fmla="*/ 105833 w 593169"/>
                <a:gd name="connsiteY13" fmla="*/ 869135 h 1931701"/>
                <a:gd name="connsiteX14" fmla="*/ 110067 w 593169"/>
                <a:gd name="connsiteY14" fmla="*/ 839501 h 1931701"/>
                <a:gd name="connsiteX15" fmla="*/ 114300 w 593169"/>
                <a:gd name="connsiteY15" fmla="*/ 805635 h 1931701"/>
                <a:gd name="connsiteX16" fmla="*/ 131233 w 593169"/>
                <a:gd name="connsiteY16" fmla="*/ 776001 h 1931701"/>
                <a:gd name="connsiteX17" fmla="*/ 139700 w 593169"/>
                <a:gd name="connsiteY17" fmla="*/ 746368 h 1931701"/>
                <a:gd name="connsiteX18" fmla="*/ 148167 w 593169"/>
                <a:gd name="connsiteY18" fmla="*/ 649001 h 1931701"/>
                <a:gd name="connsiteX19" fmla="*/ 160867 w 593169"/>
                <a:gd name="connsiteY19" fmla="*/ 615135 h 1931701"/>
                <a:gd name="connsiteX20" fmla="*/ 177800 w 593169"/>
                <a:gd name="connsiteY20" fmla="*/ 551635 h 1931701"/>
                <a:gd name="connsiteX21" fmla="*/ 198967 w 593169"/>
                <a:gd name="connsiteY21" fmla="*/ 517768 h 1931701"/>
                <a:gd name="connsiteX22" fmla="*/ 215900 w 593169"/>
                <a:gd name="connsiteY22" fmla="*/ 479668 h 1931701"/>
                <a:gd name="connsiteX23" fmla="*/ 249767 w 593169"/>
                <a:gd name="connsiteY23" fmla="*/ 437335 h 1931701"/>
                <a:gd name="connsiteX24" fmla="*/ 270933 w 593169"/>
                <a:gd name="connsiteY24" fmla="*/ 407701 h 1931701"/>
                <a:gd name="connsiteX25" fmla="*/ 287867 w 593169"/>
                <a:gd name="connsiteY25" fmla="*/ 395001 h 1931701"/>
                <a:gd name="connsiteX26" fmla="*/ 309033 w 593169"/>
                <a:gd name="connsiteY26" fmla="*/ 365368 h 1931701"/>
                <a:gd name="connsiteX27" fmla="*/ 364067 w 593169"/>
                <a:gd name="connsiteY27" fmla="*/ 314568 h 1931701"/>
                <a:gd name="connsiteX28" fmla="*/ 393700 w 593169"/>
                <a:gd name="connsiteY28" fmla="*/ 276468 h 1931701"/>
                <a:gd name="connsiteX29" fmla="*/ 410633 w 593169"/>
                <a:gd name="connsiteY29" fmla="*/ 259535 h 1931701"/>
                <a:gd name="connsiteX30" fmla="*/ 436033 w 593169"/>
                <a:gd name="connsiteY30" fmla="*/ 217201 h 1931701"/>
                <a:gd name="connsiteX31" fmla="*/ 440267 w 593169"/>
                <a:gd name="connsiteY31" fmla="*/ 204501 h 1931701"/>
                <a:gd name="connsiteX32" fmla="*/ 465667 w 593169"/>
                <a:gd name="connsiteY32" fmla="*/ 174868 h 1931701"/>
                <a:gd name="connsiteX33" fmla="*/ 474133 w 593169"/>
                <a:gd name="connsiteY33" fmla="*/ 157935 h 1931701"/>
                <a:gd name="connsiteX34" fmla="*/ 486833 w 593169"/>
                <a:gd name="connsiteY34" fmla="*/ 149468 h 1931701"/>
                <a:gd name="connsiteX35" fmla="*/ 508000 w 593169"/>
                <a:gd name="connsiteY35" fmla="*/ 132535 h 1931701"/>
                <a:gd name="connsiteX36" fmla="*/ 524933 w 593169"/>
                <a:gd name="connsiteY36" fmla="*/ 115601 h 1931701"/>
                <a:gd name="connsiteX37" fmla="*/ 546100 w 593169"/>
                <a:gd name="connsiteY37" fmla="*/ 98668 h 1931701"/>
                <a:gd name="connsiteX38" fmla="*/ 575733 w 593169"/>
                <a:gd name="connsiteY38" fmla="*/ 73268 h 1931701"/>
                <a:gd name="connsiteX39" fmla="*/ 592667 w 593169"/>
                <a:gd name="connsiteY39" fmla="*/ 69035 h 1931701"/>
                <a:gd name="connsiteX40" fmla="*/ 578561 w 593169"/>
                <a:gd name="connsiteY40" fmla="*/ 30082 h 1931701"/>
                <a:gd name="connsiteX41" fmla="*/ 586877 w 593169"/>
                <a:gd name="connsiteY41" fmla="*/ 0 h 1931701"/>
                <a:gd name="connsiteX0" fmla="*/ 0 w 586877"/>
                <a:gd name="connsiteY0" fmla="*/ 1931701 h 1931701"/>
                <a:gd name="connsiteX1" fmla="*/ 4233 w 586877"/>
                <a:gd name="connsiteY1" fmla="*/ 1855501 h 1931701"/>
                <a:gd name="connsiteX2" fmla="*/ 8467 w 586877"/>
                <a:gd name="connsiteY2" fmla="*/ 1825868 h 1931701"/>
                <a:gd name="connsiteX3" fmla="*/ 21167 w 586877"/>
                <a:gd name="connsiteY3" fmla="*/ 1796235 h 1931701"/>
                <a:gd name="connsiteX4" fmla="*/ 25400 w 586877"/>
                <a:gd name="connsiteY4" fmla="*/ 1758135 h 1931701"/>
                <a:gd name="connsiteX5" fmla="*/ 29633 w 586877"/>
                <a:gd name="connsiteY5" fmla="*/ 1715801 h 1931701"/>
                <a:gd name="connsiteX6" fmla="*/ 38100 w 586877"/>
                <a:gd name="connsiteY6" fmla="*/ 1686168 h 1931701"/>
                <a:gd name="connsiteX7" fmla="*/ 46567 w 586877"/>
                <a:gd name="connsiteY7" fmla="*/ 1385601 h 1931701"/>
                <a:gd name="connsiteX8" fmla="*/ 55033 w 586877"/>
                <a:gd name="connsiteY8" fmla="*/ 1330568 h 1931701"/>
                <a:gd name="connsiteX9" fmla="*/ 63500 w 586877"/>
                <a:gd name="connsiteY9" fmla="*/ 1245901 h 1931701"/>
                <a:gd name="connsiteX10" fmla="*/ 84667 w 586877"/>
                <a:gd name="connsiteY10" fmla="*/ 1114668 h 1931701"/>
                <a:gd name="connsiteX11" fmla="*/ 88900 w 586877"/>
                <a:gd name="connsiteY11" fmla="*/ 1034235 h 1931701"/>
                <a:gd name="connsiteX12" fmla="*/ 93133 w 586877"/>
                <a:gd name="connsiteY12" fmla="*/ 996135 h 1931701"/>
                <a:gd name="connsiteX13" fmla="*/ 105833 w 586877"/>
                <a:gd name="connsiteY13" fmla="*/ 869135 h 1931701"/>
                <a:gd name="connsiteX14" fmla="*/ 110067 w 586877"/>
                <a:gd name="connsiteY14" fmla="*/ 839501 h 1931701"/>
                <a:gd name="connsiteX15" fmla="*/ 114300 w 586877"/>
                <a:gd name="connsiteY15" fmla="*/ 805635 h 1931701"/>
                <a:gd name="connsiteX16" fmla="*/ 131233 w 586877"/>
                <a:gd name="connsiteY16" fmla="*/ 776001 h 1931701"/>
                <a:gd name="connsiteX17" fmla="*/ 139700 w 586877"/>
                <a:gd name="connsiteY17" fmla="*/ 746368 h 1931701"/>
                <a:gd name="connsiteX18" fmla="*/ 148167 w 586877"/>
                <a:gd name="connsiteY18" fmla="*/ 649001 h 1931701"/>
                <a:gd name="connsiteX19" fmla="*/ 160867 w 586877"/>
                <a:gd name="connsiteY19" fmla="*/ 615135 h 1931701"/>
                <a:gd name="connsiteX20" fmla="*/ 177800 w 586877"/>
                <a:gd name="connsiteY20" fmla="*/ 551635 h 1931701"/>
                <a:gd name="connsiteX21" fmla="*/ 198967 w 586877"/>
                <a:gd name="connsiteY21" fmla="*/ 517768 h 1931701"/>
                <a:gd name="connsiteX22" fmla="*/ 215900 w 586877"/>
                <a:gd name="connsiteY22" fmla="*/ 479668 h 1931701"/>
                <a:gd name="connsiteX23" fmla="*/ 249767 w 586877"/>
                <a:gd name="connsiteY23" fmla="*/ 437335 h 1931701"/>
                <a:gd name="connsiteX24" fmla="*/ 270933 w 586877"/>
                <a:gd name="connsiteY24" fmla="*/ 407701 h 1931701"/>
                <a:gd name="connsiteX25" fmla="*/ 287867 w 586877"/>
                <a:gd name="connsiteY25" fmla="*/ 395001 h 1931701"/>
                <a:gd name="connsiteX26" fmla="*/ 309033 w 586877"/>
                <a:gd name="connsiteY26" fmla="*/ 365368 h 1931701"/>
                <a:gd name="connsiteX27" fmla="*/ 364067 w 586877"/>
                <a:gd name="connsiteY27" fmla="*/ 314568 h 1931701"/>
                <a:gd name="connsiteX28" fmla="*/ 393700 w 586877"/>
                <a:gd name="connsiteY28" fmla="*/ 276468 h 1931701"/>
                <a:gd name="connsiteX29" fmla="*/ 410633 w 586877"/>
                <a:gd name="connsiteY29" fmla="*/ 259535 h 1931701"/>
                <a:gd name="connsiteX30" fmla="*/ 436033 w 586877"/>
                <a:gd name="connsiteY30" fmla="*/ 217201 h 1931701"/>
                <a:gd name="connsiteX31" fmla="*/ 440267 w 586877"/>
                <a:gd name="connsiteY31" fmla="*/ 204501 h 1931701"/>
                <a:gd name="connsiteX32" fmla="*/ 465667 w 586877"/>
                <a:gd name="connsiteY32" fmla="*/ 174868 h 1931701"/>
                <a:gd name="connsiteX33" fmla="*/ 474133 w 586877"/>
                <a:gd name="connsiteY33" fmla="*/ 157935 h 1931701"/>
                <a:gd name="connsiteX34" fmla="*/ 486833 w 586877"/>
                <a:gd name="connsiteY34" fmla="*/ 149468 h 1931701"/>
                <a:gd name="connsiteX35" fmla="*/ 508000 w 586877"/>
                <a:gd name="connsiteY35" fmla="*/ 132535 h 1931701"/>
                <a:gd name="connsiteX36" fmla="*/ 524933 w 586877"/>
                <a:gd name="connsiteY36" fmla="*/ 115601 h 1931701"/>
                <a:gd name="connsiteX37" fmla="*/ 546100 w 586877"/>
                <a:gd name="connsiteY37" fmla="*/ 98668 h 1931701"/>
                <a:gd name="connsiteX38" fmla="*/ 575733 w 586877"/>
                <a:gd name="connsiteY38" fmla="*/ 73268 h 1931701"/>
                <a:gd name="connsiteX39" fmla="*/ 574477 w 586877"/>
                <a:gd name="connsiteY39" fmla="*/ 56589 h 1931701"/>
                <a:gd name="connsiteX40" fmla="*/ 578561 w 586877"/>
                <a:gd name="connsiteY40" fmla="*/ 30082 h 1931701"/>
                <a:gd name="connsiteX41" fmla="*/ 586877 w 586877"/>
                <a:gd name="connsiteY41" fmla="*/ 0 h 193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86877" h="1931701">
                  <a:moveTo>
                    <a:pt x="0" y="1931701"/>
                  </a:moveTo>
                  <a:cubicBezTo>
                    <a:pt x="1411" y="1906301"/>
                    <a:pt x="2204" y="1880859"/>
                    <a:pt x="4233" y="1855501"/>
                  </a:cubicBezTo>
                  <a:cubicBezTo>
                    <a:pt x="5029" y="1845555"/>
                    <a:pt x="5726" y="1835462"/>
                    <a:pt x="8467" y="1825868"/>
                  </a:cubicBezTo>
                  <a:cubicBezTo>
                    <a:pt x="11419" y="1815535"/>
                    <a:pt x="16934" y="1806113"/>
                    <a:pt x="21167" y="1796235"/>
                  </a:cubicBezTo>
                  <a:cubicBezTo>
                    <a:pt x="22578" y="1783535"/>
                    <a:pt x="24062" y="1770843"/>
                    <a:pt x="25400" y="1758135"/>
                  </a:cubicBezTo>
                  <a:cubicBezTo>
                    <a:pt x="26884" y="1744031"/>
                    <a:pt x="27168" y="1729767"/>
                    <a:pt x="29633" y="1715801"/>
                  </a:cubicBezTo>
                  <a:cubicBezTo>
                    <a:pt x="31418" y="1705684"/>
                    <a:pt x="35278" y="1696046"/>
                    <a:pt x="38100" y="1686168"/>
                  </a:cubicBezTo>
                  <a:cubicBezTo>
                    <a:pt x="52721" y="1539949"/>
                    <a:pt x="31038" y="1768646"/>
                    <a:pt x="46567" y="1385601"/>
                  </a:cubicBezTo>
                  <a:cubicBezTo>
                    <a:pt x="47319" y="1367056"/>
                    <a:pt x="52525" y="1348958"/>
                    <a:pt x="55033" y="1330568"/>
                  </a:cubicBezTo>
                  <a:cubicBezTo>
                    <a:pt x="71657" y="1208659"/>
                    <a:pt x="45097" y="1388525"/>
                    <a:pt x="63500" y="1245901"/>
                  </a:cubicBezTo>
                  <a:cubicBezTo>
                    <a:pt x="71298" y="1185462"/>
                    <a:pt x="75098" y="1167293"/>
                    <a:pt x="84667" y="1114668"/>
                  </a:cubicBezTo>
                  <a:cubicBezTo>
                    <a:pt x="86078" y="1087857"/>
                    <a:pt x="86987" y="1061015"/>
                    <a:pt x="88900" y="1034235"/>
                  </a:cubicBezTo>
                  <a:cubicBezTo>
                    <a:pt x="89810" y="1021489"/>
                    <a:pt x="92360" y="1008890"/>
                    <a:pt x="93133" y="996135"/>
                  </a:cubicBezTo>
                  <a:cubicBezTo>
                    <a:pt x="100296" y="877944"/>
                    <a:pt x="85975" y="928712"/>
                    <a:pt x="105833" y="869135"/>
                  </a:cubicBezTo>
                  <a:cubicBezTo>
                    <a:pt x="107244" y="859257"/>
                    <a:pt x="108748" y="849392"/>
                    <a:pt x="110067" y="839501"/>
                  </a:cubicBezTo>
                  <a:cubicBezTo>
                    <a:pt x="111571" y="828224"/>
                    <a:pt x="110703" y="816428"/>
                    <a:pt x="114300" y="805635"/>
                  </a:cubicBezTo>
                  <a:cubicBezTo>
                    <a:pt x="117898" y="794842"/>
                    <a:pt x="126751" y="786458"/>
                    <a:pt x="131233" y="776001"/>
                  </a:cubicBezTo>
                  <a:cubicBezTo>
                    <a:pt x="135280" y="766559"/>
                    <a:pt x="136878" y="756246"/>
                    <a:pt x="139700" y="746368"/>
                  </a:cubicBezTo>
                  <a:cubicBezTo>
                    <a:pt x="140195" y="737949"/>
                    <a:pt x="141497" y="672345"/>
                    <a:pt x="148167" y="649001"/>
                  </a:cubicBezTo>
                  <a:cubicBezTo>
                    <a:pt x="151479" y="637409"/>
                    <a:pt x="156634" y="626424"/>
                    <a:pt x="160867" y="615135"/>
                  </a:cubicBezTo>
                  <a:cubicBezTo>
                    <a:pt x="165017" y="586082"/>
                    <a:pt x="163756" y="579722"/>
                    <a:pt x="177800" y="551635"/>
                  </a:cubicBezTo>
                  <a:cubicBezTo>
                    <a:pt x="183754" y="539728"/>
                    <a:pt x="192738" y="529533"/>
                    <a:pt x="198967" y="517768"/>
                  </a:cubicBezTo>
                  <a:cubicBezTo>
                    <a:pt x="205470" y="505485"/>
                    <a:pt x="208479" y="491418"/>
                    <a:pt x="215900" y="479668"/>
                  </a:cubicBezTo>
                  <a:cubicBezTo>
                    <a:pt x="225550" y="464389"/>
                    <a:pt x="239264" y="452040"/>
                    <a:pt x="249767" y="437335"/>
                  </a:cubicBezTo>
                  <a:cubicBezTo>
                    <a:pt x="256822" y="427457"/>
                    <a:pt x="262813" y="416724"/>
                    <a:pt x="270933" y="407701"/>
                  </a:cubicBezTo>
                  <a:cubicBezTo>
                    <a:pt x="275653" y="402456"/>
                    <a:pt x="283147" y="400245"/>
                    <a:pt x="287867" y="395001"/>
                  </a:cubicBezTo>
                  <a:cubicBezTo>
                    <a:pt x="295987" y="385978"/>
                    <a:pt x="301346" y="374763"/>
                    <a:pt x="309033" y="365368"/>
                  </a:cubicBezTo>
                  <a:cubicBezTo>
                    <a:pt x="318837" y="353385"/>
                    <a:pt x="360755" y="317626"/>
                    <a:pt x="364067" y="314568"/>
                  </a:cubicBezTo>
                  <a:cubicBezTo>
                    <a:pt x="399121" y="282211"/>
                    <a:pt x="364212" y="314382"/>
                    <a:pt x="393700" y="276468"/>
                  </a:cubicBezTo>
                  <a:cubicBezTo>
                    <a:pt x="398601" y="270167"/>
                    <a:pt x="405993" y="266030"/>
                    <a:pt x="410633" y="259535"/>
                  </a:cubicBezTo>
                  <a:cubicBezTo>
                    <a:pt x="420198" y="246144"/>
                    <a:pt x="430828" y="232813"/>
                    <a:pt x="436033" y="217201"/>
                  </a:cubicBezTo>
                  <a:cubicBezTo>
                    <a:pt x="437444" y="212968"/>
                    <a:pt x="437708" y="208157"/>
                    <a:pt x="440267" y="204501"/>
                  </a:cubicBezTo>
                  <a:cubicBezTo>
                    <a:pt x="447728" y="193843"/>
                    <a:pt x="458015" y="185389"/>
                    <a:pt x="465667" y="174868"/>
                  </a:cubicBezTo>
                  <a:cubicBezTo>
                    <a:pt x="469379" y="169764"/>
                    <a:pt x="470093" y="162783"/>
                    <a:pt x="474133" y="157935"/>
                  </a:cubicBezTo>
                  <a:cubicBezTo>
                    <a:pt x="477390" y="154026"/>
                    <a:pt x="482763" y="152521"/>
                    <a:pt x="486833" y="149468"/>
                  </a:cubicBezTo>
                  <a:cubicBezTo>
                    <a:pt x="494061" y="144047"/>
                    <a:pt x="501247" y="138538"/>
                    <a:pt x="508000" y="132535"/>
                  </a:cubicBezTo>
                  <a:cubicBezTo>
                    <a:pt x="513966" y="127232"/>
                    <a:pt x="518967" y="120904"/>
                    <a:pt x="524933" y="115601"/>
                  </a:cubicBezTo>
                  <a:cubicBezTo>
                    <a:pt x="531686" y="109598"/>
                    <a:pt x="539347" y="104671"/>
                    <a:pt x="546100" y="98668"/>
                  </a:cubicBezTo>
                  <a:cubicBezTo>
                    <a:pt x="555889" y="89967"/>
                    <a:pt x="571003" y="80281"/>
                    <a:pt x="575733" y="73268"/>
                  </a:cubicBezTo>
                  <a:cubicBezTo>
                    <a:pt x="580463" y="66255"/>
                    <a:pt x="568832" y="58000"/>
                    <a:pt x="574477" y="56589"/>
                  </a:cubicBezTo>
                  <a:cubicBezTo>
                    <a:pt x="578710" y="50944"/>
                    <a:pt x="572820" y="34183"/>
                    <a:pt x="578561" y="30082"/>
                  </a:cubicBezTo>
                  <a:cubicBezTo>
                    <a:pt x="583295" y="26700"/>
                    <a:pt x="586877" y="0"/>
                    <a:pt x="586877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60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0EA2B95-9ECD-0A34-4CB4-CC7987B5981E}"/>
                </a:ext>
              </a:extLst>
            </p:cNvPr>
            <p:cNvSpPr/>
            <p:nvPr/>
          </p:nvSpPr>
          <p:spPr>
            <a:xfrm>
              <a:off x="1150011" y="3681526"/>
              <a:ext cx="740677" cy="2403465"/>
            </a:xfrm>
            <a:custGeom>
              <a:avLst/>
              <a:gdLst>
                <a:gd name="connsiteX0" fmla="*/ 558800 w 558800"/>
                <a:gd name="connsiteY0" fmla="*/ 1905000 h 1905000"/>
                <a:gd name="connsiteX1" fmla="*/ 554567 w 558800"/>
                <a:gd name="connsiteY1" fmla="*/ 1418167 h 1905000"/>
                <a:gd name="connsiteX2" fmla="*/ 541867 w 558800"/>
                <a:gd name="connsiteY2" fmla="*/ 1308100 h 1905000"/>
                <a:gd name="connsiteX3" fmla="*/ 537633 w 558800"/>
                <a:gd name="connsiteY3" fmla="*/ 1270000 h 1905000"/>
                <a:gd name="connsiteX4" fmla="*/ 524933 w 558800"/>
                <a:gd name="connsiteY4" fmla="*/ 1236133 h 1905000"/>
                <a:gd name="connsiteX5" fmla="*/ 508000 w 558800"/>
                <a:gd name="connsiteY5" fmla="*/ 1100667 h 1905000"/>
                <a:gd name="connsiteX6" fmla="*/ 503767 w 558800"/>
                <a:gd name="connsiteY6" fmla="*/ 1058333 h 1905000"/>
                <a:gd name="connsiteX7" fmla="*/ 491067 w 558800"/>
                <a:gd name="connsiteY7" fmla="*/ 999067 h 1905000"/>
                <a:gd name="connsiteX8" fmla="*/ 482600 w 558800"/>
                <a:gd name="connsiteY8" fmla="*/ 969433 h 1905000"/>
                <a:gd name="connsiteX9" fmla="*/ 461433 w 558800"/>
                <a:gd name="connsiteY9" fmla="*/ 905933 h 1905000"/>
                <a:gd name="connsiteX10" fmla="*/ 452967 w 558800"/>
                <a:gd name="connsiteY10" fmla="*/ 872067 h 1905000"/>
                <a:gd name="connsiteX11" fmla="*/ 444500 w 558800"/>
                <a:gd name="connsiteY11" fmla="*/ 842433 h 1905000"/>
                <a:gd name="connsiteX12" fmla="*/ 427567 w 558800"/>
                <a:gd name="connsiteY12" fmla="*/ 778933 h 1905000"/>
                <a:gd name="connsiteX13" fmla="*/ 385233 w 558800"/>
                <a:gd name="connsiteY13" fmla="*/ 681567 h 1905000"/>
                <a:gd name="connsiteX14" fmla="*/ 364067 w 558800"/>
                <a:gd name="connsiteY14" fmla="*/ 626533 h 1905000"/>
                <a:gd name="connsiteX15" fmla="*/ 359833 w 558800"/>
                <a:gd name="connsiteY15" fmla="*/ 596900 h 1905000"/>
                <a:gd name="connsiteX16" fmla="*/ 330200 w 558800"/>
                <a:gd name="connsiteY16" fmla="*/ 537633 h 1905000"/>
                <a:gd name="connsiteX17" fmla="*/ 313267 w 558800"/>
                <a:gd name="connsiteY17" fmla="*/ 499533 h 1905000"/>
                <a:gd name="connsiteX18" fmla="*/ 296333 w 558800"/>
                <a:gd name="connsiteY18" fmla="*/ 444500 h 1905000"/>
                <a:gd name="connsiteX19" fmla="*/ 266700 w 558800"/>
                <a:gd name="connsiteY19" fmla="*/ 359833 h 1905000"/>
                <a:gd name="connsiteX20" fmla="*/ 249767 w 558800"/>
                <a:gd name="connsiteY20" fmla="*/ 296333 h 1905000"/>
                <a:gd name="connsiteX21" fmla="*/ 241300 w 558800"/>
                <a:gd name="connsiteY21" fmla="*/ 270933 h 1905000"/>
                <a:gd name="connsiteX22" fmla="*/ 211667 w 558800"/>
                <a:gd name="connsiteY22" fmla="*/ 228600 h 1905000"/>
                <a:gd name="connsiteX23" fmla="*/ 143933 w 558800"/>
                <a:gd name="connsiteY23" fmla="*/ 127000 h 1905000"/>
                <a:gd name="connsiteX24" fmla="*/ 97367 w 558800"/>
                <a:gd name="connsiteY24" fmla="*/ 80433 h 1905000"/>
                <a:gd name="connsiteX25" fmla="*/ 80433 w 558800"/>
                <a:gd name="connsiteY25" fmla="*/ 67733 h 1905000"/>
                <a:gd name="connsiteX26" fmla="*/ 50800 w 558800"/>
                <a:gd name="connsiteY26" fmla="*/ 42333 h 1905000"/>
                <a:gd name="connsiteX27" fmla="*/ 42333 w 558800"/>
                <a:gd name="connsiteY27" fmla="*/ 29633 h 1905000"/>
                <a:gd name="connsiteX28" fmla="*/ 0 w 558800"/>
                <a:gd name="connsiteY28" fmla="*/ 0 h 1905000"/>
                <a:gd name="connsiteX0" fmla="*/ 595562 w 595562"/>
                <a:gd name="connsiteY0" fmla="*/ 1932572 h 1932572"/>
                <a:gd name="connsiteX1" fmla="*/ 591329 w 595562"/>
                <a:gd name="connsiteY1" fmla="*/ 1445739 h 1932572"/>
                <a:gd name="connsiteX2" fmla="*/ 578629 w 595562"/>
                <a:gd name="connsiteY2" fmla="*/ 1335672 h 1932572"/>
                <a:gd name="connsiteX3" fmla="*/ 574395 w 595562"/>
                <a:gd name="connsiteY3" fmla="*/ 1297572 h 1932572"/>
                <a:gd name="connsiteX4" fmla="*/ 561695 w 595562"/>
                <a:gd name="connsiteY4" fmla="*/ 1263705 h 1932572"/>
                <a:gd name="connsiteX5" fmla="*/ 544762 w 595562"/>
                <a:gd name="connsiteY5" fmla="*/ 1128239 h 1932572"/>
                <a:gd name="connsiteX6" fmla="*/ 540529 w 595562"/>
                <a:gd name="connsiteY6" fmla="*/ 1085905 h 1932572"/>
                <a:gd name="connsiteX7" fmla="*/ 527829 w 595562"/>
                <a:gd name="connsiteY7" fmla="*/ 1026639 h 1932572"/>
                <a:gd name="connsiteX8" fmla="*/ 519362 w 595562"/>
                <a:gd name="connsiteY8" fmla="*/ 997005 h 1932572"/>
                <a:gd name="connsiteX9" fmla="*/ 498195 w 595562"/>
                <a:gd name="connsiteY9" fmla="*/ 933505 h 1932572"/>
                <a:gd name="connsiteX10" fmla="*/ 489729 w 595562"/>
                <a:gd name="connsiteY10" fmla="*/ 899639 h 1932572"/>
                <a:gd name="connsiteX11" fmla="*/ 481262 w 595562"/>
                <a:gd name="connsiteY11" fmla="*/ 870005 h 1932572"/>
                <a:gd name="connsiteX12" fmla="*/ 464329 w 595562"/>
                <a:gd name="connsiteY12" fmla="*/ 806505 h 1932572"/>
                <a:gd name="connsiteX13" fmla="*/ 421995 w 595562"/>
                <a:gd name="connsiteY13" fmla="*/ 709139 h 1932572"/>
                <a:gd name="connsiteX14" fmla="*/ 400829 w 595562"/>
                <a:gd name="connsiteY14" fmla="*/ 654105 h 1932572"/>
                <a:gd name="connsiteX15" fmla="*/ 396595 w 595562"/>
                <a:gd name="connsiteY15" fmla="*/ 624472 h 1932572"/>
                <a:gd name="connsiteX16" fmla="*/ 366962 w 595562"/>
                <a:gd name="connsiteY16" fmla="*/ 565205 h 1932572"/>
                <a:gd name="connsiteX17" fmla="*/ 350029 w 595562"/>
                <a:gd name="connsiteY17" fmla="*/ 527105 h 1932572"/>
                <a:gd name="connsiteX18" fmla="*/ 333095 w 595562"/>
                <a:gd name="connsiteY18" fmla="*/ 472072 h 1932572"/>
                <a:gd name="connsiteX19" fmla="*/ 303462 w 595562"/>
                <a:gd name="connsiteY19" fmla="*/ 387405 h 1932572"/>
                <a:gd name="connsiteX20" fmla="*/ 286529 w 595562"/>
                <a:gd name="connsiteY20" fmla="*/ 323905 h 1932572"/>
                <a:gd name="connsiteX21" fmla="*/ 278062 w 595562"/>
                <a:gd name="connsiteY21" fmla="*/ 298505 h 1932572"/>
                <a:gd name="connsiteX22" fmla="*/ 248429 w 595562"/>
                <a:gd name="connsiteY22" fmla="*/ 256172 h 1932572"/>
                <a:gd name="connsiteX23" fmla="*/ 180695 w 595562"/>
                <a:gd name="connsiteY23" fmla="*/ 154572 h 1932572"/>
                <a:gd name="connsiteX24" fmla="*/ 134129 w 595562"/>
                <a:gd name="connsiteY24" fmla="*/ 108005 h 1932572"/>
                <a:gd name="connsiteX25" fmla="*/ 117195 w 595562"/>
                <a:gd name="connsiteY25" fmla="*/ 95305 h 1932572"/>
                <a:gd name="connsiteX26" fmla="*/ 87562 w 595562"/>
                <a:gd name="connsiteY26" fmla="*/ 69905 h 1932572"/>
                <a:gd name="connsiteX27" fmla="*/ 79095 w 595562"/>
                <a:gd name="connsiteY27" fmla="*/ 57205 h 1932572"/>
                <a:gd name="connsiteX28" fmla="*/ 0 w 595562"/>
                <a:gd name="connsiteY28" fmla="*/ 0 h 193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5562" h="1932572">
                  <a:moveTo>
                    <a:pt x="595562" y="1932572"/>
                  </a:moveTo>
                  <a:cubicBezTo>
                    <a:pt x="594151" y="1770294"/>
                    <a:pt x="594934" y="1607983"/>
                    <a:pt x="591329" y="1445739"/>
                  </a:cubicBezTo>
                  <a:cubicBezTo>
                    <a:pt x="589532" y="1364894"/>
                    <a:pt x="585247" y="1385308"/>
                    <a:pt x="578629" y="1335672"/>
                  </a:cubicBezTo>
                  <a:cubicBezTo>
                    <a:pt x="576940" y="1323006"/>
                    <a:pt x="577322" y="1310010"/>
                    <a:pt x="574395" y="1297572"/>
                  </a:cubicBezTo>
                  <a:cubicBezTo>
                    <a:pt x="571633" y="1285836"/>
                    <a:pt x="565928" y="1274994"/>
                    <a:pt x="561695" y="1263705"/>
                  </a:cubicBezTo>
                  <a:cubicBezTo>
                    <a:pt x="552410" y="1147632"/>
                    <a:pt x="562952" y="1191901"/>
                    <a:pt x="544762" y="1128239"/>
                  </a:cubicBezTo>
                  <a:cubicBezTo>
                    <a:pt x="543351" y="1114128"/>
                    <a:pt x="542288" y="1099977"/>
                    <a:pt x="540529" y="1085905"/>
                  </a:cubicBezTo>
                  <a:cubicBezTo>
                    <a:pt x="537734" y="1063544"/>
                    <a:pt x="533833" y="1049153"/>
                    <a:pt x="527829" y="1026639"/>
                  </a:cubicBezTo>
                  <a:cubicBezTo>
                    <a:pt x="525182" y="1016713"/>
                    <a:pt x="522611" y="1006751"/>
                    <a:pt x="519362" y="997005"/>
                  </a:cubicBezTo>
                  <a:cubicBezTo>
                    <a:pt x="500418" y="940173"/>
                    <a:pt x="512221" y="986104"/>
                    <a:pt x="498195" y="933505"/>
                  </a:cubicBezTo>
                  <a:cubicBezTo>
                    <a:pt x="495197" y="922262"/>
                    <a:pt x="492727" y="910882"/>
                    <a:pt x="489729" y="899639"/>
                  </a:cubicBezTo>
                  <a:cubicBezTo>
                    <a:pt x="487082" y="889713"/>
                    <a:pt x="483909" y="879931"/>
                    <a:pt x="481262" y="870005"/>
                  </a:cubicBezTo>
                  <a:cubicBezTo>
                    <a:pt x="478685" y="860341"/>
                    <a:pt x="468592" y="817162"/>
                    <a:pt x="464329" y="806505"/>
                  </a:cubicBezTo>
                  <a:cubicBezTo>
                    <a:pt x="451185" y="773646"/>
                    <a:pt x="431717" y="743168"/>
                    <a:pt x="421995" y="709139"/>
                  </a:cubicBezTo>
                  <a:cubicBezTo>
                    <a:pt x="410929" y="670403"/>
                    <a:pt x="418123" y="688694"/>
                    <a:pt x="400829" y="654105"/>
                  </a:cubicBezTo>
                  <a:cubicBezTo>
                    <a:pt x="399418" y="644227"/>
                    <a:pt x="399336" y="634066"/>
                    <a:pt x="396595" y="624472"/>
                  </a:cubicBezTo>
                  <a:cubicBezTo>
                    <a:pt x="389272" y="598842"/>
                    <a:pt x="378790" y="588862"/>
                    <a:pt x="366962" y="565205"/>
                  </a:cubicBezTo>
                  <a:cubicBezTo>
                    <a:pt x="360747" y="552774"/>
                    <a:pt x="354779" y="540166"/>
                    <a:pt x="350029" y="527105"/>
                  </a:cubicBezTo>
                  <a:cubicBezTo>
                    <a:pt x="343470" y="509067"/>
                    <a:pt x="339400" y="490200"/>
                    <a:pt x="333095" y="472072"/>
                  </a:cubicBezTo>
                  <a:cubicBezTo>
                    <a:pt x="305577" y="392960"/>
                    <a:pt x="325486" y="466688"/>
                    <a:pt x="303462" y="387405"/>
                  </a:cubicBezTo>
                  <a:cubicBezTo>
                    <a:pt x="289428" y="336884"/>
                    <a:pt x="300906" y="370633"/>
                    <a:pt x="286529" y="323905"/>
                  </a:cubicBezTo>
                  <a:cubicBezTo>
                    <a:pt x="283904" y="315375"/>
                    <a:pt x="281755" y="306630"/>
                    <a:pt x="278062" y="298505"/>
                  </a:cubicBezTo>
                  <a:cubicBezTo>
                    <a:pt x="265936" y="271830"/>
                    <a:pt x="264766" y="281306"/>
                    <a:pt x="248429" y="256172"/>
                  </a:cubicBezTo>
                  <a:cubicBezTo>
                    <a:pt x="227465" y="223920"/>
                    <a:pt x="208919" y="182797"/>
                    <a:pt x="180695" y="154572"/>
                  </a:cubicBezTo>
                  <a:cubicBezTo>
                    <a:pt x="165173" y="139050"/>
                    <a:pt x="151691" y="121176"/>
                    <a:pt x="134129" y="108005"/>
                  </a:cubicBezTo>
                  <a:cubicBezTo>
                    <a:pt x="128484" y="103772"/>
                    <a:pt x="122184" y="100294"/>
                    <a:pt x="117195" y="95305"/>
                  </a:cubicBezTo>
                  <a:cubicBezTo>
                    <a:pt x="89716" y="67827"/>
                    <a:pt x="120638" y="86444"/>
                    <a:pt x="87562" y="69905"/>
                  </a:cubicBezTo>
                  <a:cubicBezTo>
                    <a:pt x="84740" y="65672"/>
                    <a:pt x="82693" y="60803"/>
                    <a:pt x="79095" y="57205"/>
                  </a:cubicBezTo>
                  <a:cubicBezTo>
                    <a:pt x="58931" y="37041"/>
                    <a:pt x="21016" y="10509"/>
                    <a:pt x="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6000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D14AEC36-4C16-94E8-EA03-50F0D367ABDC}"/>
                </a:ext>
              </a:extLst>
            </p:cNvPr>
            <p:cNvSpPr/>
            <p:nvPr/>
          </p:nvSpPr>
          <p:spPr>
            <a:xfrm>
              <a:off x="571589" y="3251849"/>
              <a:ext cx="2618699" cy="469479"/>
            </a:xfrm>
            <a:prstGeom prst="round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C0AA2F-C4A1-1907-E42F-399AD9BAF201}"/>
                </a:ext>
              </a:extLst>
            </p:cNvPr>
            <p:cNvSpPr txBox="1"/>
            <p:nvPr/>
          </p:nvSpPr>
          <p:spPr>
            <a:xfrm>
              <a:off x="1618047" y="6113244"/>
              <a:ext cx="5764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1A9593-714D-49A7-48FC-DF8170BD363D}"/>
                </a:ext>
              </a:extLst>
            </p:cNvPr>
            <p:cNvSpPr txBox="1"/>
            <p:nvPr/>
          </p:nvSpPr>
          <p:spPr>
            <a:xfrm rot="16200000">
              <a:off x="-738590" y="4513355"/>
              <a:ext cx="174350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260863-9BE9-AE80-D0F0-3E96AD3AF024}"/>
              </a:ext>
            </a:extLst>
          </p:cNvPr>
          <p:cNvCxnSpPr>
            <a:stCxn id="106" idx="0"/>
            <a:endCxn id="42" idx="2"/>
          </p:cNvCxnSpPr>
          <p:nvPr/>
        </p:nvCxnSpPr>
        <p:spPr>
          <a:xfrm flipH="1" flipV="1">
            <a:off x="10518323" y="3723733"/>
            <a:ext cx="10525" cy="238951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A1513F-6755-0082-2404-4BC77017915F}"/>
              </a:ext>
            </a:extLst>
          </p:cNvPr>
          <p:cNvGrpSpPr/>
          <p:nvPr/>
        </p:nvGrpSpPr>
        <p:grpSpPr>
          <a:xfrm>
            <a:off x="9600033" y="361295"/>
            <a:ext cx="2218424" cy="2059682"/>
            <a:chOff x="9600033" y="361295"/>
            <a:chExt cx="2218424" cy="205968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76C86E-26BA-88FE-43CA-C32784F1B456}"/>
                </a:ext>
              </a:extLst>
            </p:cNvPr>
            <p:cNvGrpSpPr/>
            <p:nvPr/>
          </p:nvGrpSpPr>
          <p:grpSpPr>
            <a:xfrm>
              <a:off x="9600033" y="361295"/>
              <a:ext cx="2218424" cy="1837772"/>
              <a:chOff x="7556402" y="2106067"/>
              <a:chExt cx="4151576" cy="343922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B5E740D-38FB-E1CF-494C-29FFBFB75E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137" b="92141" l="4027" r="91563">
                            <a14:foregroundMark x1="4027" y1="46639" x2="4027" y2="50879"/>
                            <a14:foregroundMark x1="67114" y1="89245" x2="67402" y2="92141"/>
                            <a14:foregroundMark x1="39789" y1="6929" x2="83893" y2="8583"/>
                            <a14:foregroundMark x1="91563" y1="8583" x2="90700" y2="22027"/>
                            <a14:foregroundMark x1="90604" y1="4137" x2="58485" y2="4137"/>
                          </a14:backgroundRemoval>
                        </a14:imgEffect>
                      </a14:imgLayer>
                    </a14:imgProps>
                  </a:ext>
                </a:extLst>
              </a:blip>
              <a:srcRect b="17127"/>
              <a:stretch/>
            </p:blipFill>
            <p:spPr>
              <a:xfrm>
                <a:off x="7556402" y="2106067"/>
                <a:ext cx="4151576" cy="3189833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A793230A-3C87-1AC8-6012-365E9BDFD9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4968" t="46660" r="80523" b="46281"/>
              <a:stretch/>
            </p:blipFill>
            <p:spPr>
              <a:xfrm>
                <a:off x="8174408" y="3935185"/>
                <a:ext cx="191263" cy="277586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09D5675-4835-8CA2-5EE1-9A52A501D0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9026" t="46334" r="66465" b="46607"/>
              <a:stretch/>
            </p:blipFill>
            <p:spPr>
              <a:xfrm>
                <a:off x="8770556" y="3851899"/>
                <a:ext cx="191263" cy="277586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3C3D0C3-AAE5-F6B0-A5B2-E9B31D063F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8550" t="70891" r="6941" b="22050"/>
              <a:stretch/>
            </p:blipFill>
            <p:spPr>
              <a:xfrm>
                <a:off x="11132755" y="5267701"/>
                <a:ext cx="191263" cy="277586"/>
              </a:xfrm>
              <a:prstGeom prst="rect">
                <a:avLst/>
              </a:prstGeom>
            </p:spPr>
          </p:pic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6C09B8-2A1C-48A3-2D52-5AF90ECCA419}"/>
                </a:ext>
              </a:extLst>
            </p:cNvPr>
            <p:cNvSpPr/>
            <p:nvPr/>
          </p:nvSpPr>
          <p:spPr>
            <a:xfrm>
              <a:off x="10283600" y="649745"/>
              <a:ext cx="1365959" cy="578419"/>
            </a:xfrm>
            <a:custGeom>
              <a:avLst/>
              <a:gdLst>
                <a:gd name="connsiteX0" fmla="*/ 0 w 2296886"/>
                <a:gd name="connsiteY0" fmla="*/ 9071 h 963385"/>
                <a:gd name="connsiteX1" fmla="*/ 221343 w 2296886"/>
                <a:gd name="connsiteY1" fmla="*/ 959757 h 963385"/>
                <a:gd name="connsiteX2" fmla="*/ 2110014 w 2296886"/>
                <a:gd name="connsiteY2" fmla="*/ 963385 h 963385"/>
                <a:gd name="connsiteX3" fmla="*/ 2296886 w 2296886"/>
                <a:gd name="connsiteY3" fmla="*/ 0 h 963385"/>
                <a:gd name="connsiteX4" fmla="*/ 0 w 2296886"/>
                <a:gd name="connsiteY4" fmla="*/ 9071 h 96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6886" h="963385">
                  <a:moveTo>
                    <a:pt x="0" y="9071"/>
                  </a:moveTo>
                  <a:lnTo>
                    <a:pt x="221343" y="959757"/>
                  </a:lnTo>
                  <a:lnTo>
                    <a:pt x="2110014" y="963385"/>
                  </a:lnTo>
                  <a:lnTo>
                    <a:pt x="2296886" y="0"/>
                  </a:lnTo>
                  <a:lnTo>
                    <a:pt x="0" y="907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0F44B6-CD24-B3A0-A21D-9091190066D9}"/>
                </a:ext>
              </a:extLst>
            </p:cNvPr>
            <p:cNvSpPr/>
            <p:nvPr/>
          </p:nvSpPr>
          <p:spPr>
            <a:xfrm>
              <a:off x="10505026" y="922550"/>
              <a:ext cx="107564" cy="110204"/>
            </a:xfrm>
            <a:prstGeom prst="ellipse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737CB40-7F0A-651F-BAF5-9DF0F2762EF2}"/>
                </a:ext>
              </a:extLst>
            </p:cNvPr>
            <p:cNvSpPr/>
            <p:nvPr/>
          </p:nvSpPr>
          <p:spPr>
            <a:xfrm>
              <a:off x="11337425" y="922550"/>
              <a:ext cx="107564" cy="110204"/>
            </a:xfrm>
            <a:prstGeom prst="ellipse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223086-E10E-E2C2-4CBE-4D0FCD749B48}"/>
                </a:ext>
              </a:extLst>
            </p:cNvPr>
            <p:cNvSpPr txBox="1"/>
            <p:nvPr/>
          </p:nvSpPr>
          <p:spPr>
            <a:xfrm>
              <a:off x="10682814" y="803067"/>
              <a:ext cx="596655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/>
                <a:t>radio</a:t>
              </a:r>
              <a:endParaRPr lang="he-IL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B276C4-8351-0EA1-DDCB-076C47409D59}"/>
                </a:ext>
              </a:extLst>
            </p:cNvPr>
            <p:cNvSpPr txBox="1"/>
            <p:nvPr/>
          </p:nvSpPr>
          <p:spPr>
            <a:xfrm>
              <a:off x="10305652" y="649745"/>
              <a:ext cx="1390256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r>
                <a:rPr lang="en-US" sz="1000" b="1" dirty="0"/>
                <a:t>Artificial           Natural</a:t>
              </a:r>
              <a:endParaRPr lang="he-IL" sz="1000" b="1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42C80C-C97B-E334-B289-DF978A8A1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28" b="98759" l="9875" r="89933">
                          <a14:foregroundMark x1="65772" y1="86246" x2="67498" y2="93899"/>
                          <a14:foregroundMark x1="64621" y1="97415" x2="67495" y2="98475"/>
                          <a14:foregroundMark x1="62608" y1="77663" x2="62320" y2="79214"/>
                          <a14:backgroundMark x1="64238" y1="53568" x2="60307" y2="26163"/>
                          <a14:backgroundMark x1="41131" y1="26060" x2="74209" y2="24199"/>
                          <a14:backgroundMark x1="50048" y1="28852" x2="82646" y2="31851"/>
                          <a14:backgroundMark x1="43720" y1="31127" x2="77085" y2="30403"/>
                          <a14:backgroundMark x1="37872" y1="16029" x2="81879" y2="19235"/>
                          <a14:backgroundMark x1="46500" y1="16856" x2="90796" y2="20683"/>
                          <a14:backgroundMark x1="52637" y1="25129" x2="82263" y2="30507"/>
                          <a14:backgroundMark x1="53691" y1="22234" x2="59732" y2="53361"/>
                          <a14:backgroundMark x1="61553" y1="41468" x2="61553" y2="68356"/>
                          <a14:backgroundMark x1="37488" y1="21200" x2="44295" y2="41675"/>
                          <a14:backgroundMark x1="37488" y1="19959" x2="57143" y2="37022"/>
                          <a14:backgroundMark x1="65005" y1="38056" x2="79770" y2="35781"/>
                          <a14:backgroundMark x1="80345" y1="13547" x2="38926" y2="9204"/>
                          <a14:backgroundMark x1="70470" y1="15719" x2="83893" y2="33092"/>
                          <a14:backgroundMark x1="78332" y1="11789" x2="43528" y2="21406"/>
                          <a14:backgroundMark x1="43528" y1="21406" x2="42953" y2="27611"/>
                          <a14:backgroundMark x1="47939" y1="12616" x2="39022" y2="24302"/>
                          <a14:backgroundMark x1="39022" y1="24302" x2="40556" y2="44157"/>
                          <a14:backgroundMark x1="68744" y1="17270" x2="66635" y2="30196"/>
                          <a14:backgroundMark x1="66635" y1="30196" x2="76798" y2="23785"/>
                          <a14:backgroundMark x1="76798" y1="23785" x2="51965" y2="19855"/>
                          <a14:backgroundMark x1="51965" y1="19855" x2="53404" y2="31541"/>
                          <a14:backgroundMark x1="79674" y1="32575" x2="79962" y2="20165"/>
                          <a14:backgroundMark x1="79962" y1="20165" x2="89358" y2="26577"/>
                          <a14:backgroundMark x1="65484" y1="31644" x2="33749" y2="20683"/>
                          <a14:backgroundMark x1="33749" y1="20683" x2="29818" y2="8480"/>
                          <a14:backgroundMark x1="66922" y1="26060" x2="84756" y2="38159"/>
                          <a14:backgroundMark x1="84756" y1="38159" x2="86002" y2="38056"/>
                          <a14:backgroundMark x1="72963" y1="97104" x2="73730" y2="90900"/>
                          <a14:backgroundMark x1="67114" y1="99173" x2="69319" y2="98862"/>
                        </a14:backgroundRemoval>
                      </a14:imgEffect>
                    </a14:imgLayer>
                  </a14:imgProps>
                </a:ext>
              </a:extLst>
            </a:blip>
            <a:srcRect l="58037" t="77217" r="25837"/>
            <a:stretch/>
          </p:blipFill>
          <p:spPr>
            <a:xfrm>
              <a:off x="10883898" y="1952376"/>
              <a:ext cx="357738" cy="468601"/>
            </a:xfrm>
            <a:prstGeom prst="rect">
              <a:avLst/>
            </a:prstGeom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32F41C7-BCC5-9BBF-115C-8C163EC263A6}"/>
                </a:ext>
              </a:extLst>
            </p:cNvPr>
            <p:cNvSpPr/>
            <p:nvPr/>
          </p:nvSpPr>
          <p:spPr>
            <a:xfrm>
              <a:off x="10587341" y="998411"/>
              <a:ext cx="393279" cy="977232"/>
            </a:xfrm>
            <a:custGeom>
              <a:avLst/>
              <a:gdLst>
                <a:gd name="connsiteX0" fmla="*/ 468086 w 468086"/>
                <a:gd name="connsiteY0" fmla="*/ 1828800 h 1828800"/>
                <a:gd name="connsiteX1" fmla="*/ 462643 w 468086"/>
                <a:gd name="connsiteY1" fmla="*/ 1801586 h 1828800"/>
                <a:gd name="connsiteX2" fmla="*/ 451757 w 468086"/>
                <a:gd name="connsiteY2" fmla="*/ 1779815 h 1828800"/>
                <a:gd name="connsiteX3" fmla="*/ 435429 w 468086"/>
                <a:gd name="connsiteY3" fmla="*/ 1730829 h 1828800"/>
                <a:gd name="connsiteX4" fmla="*/ 429986 w 468086"/>
                <a:gd name="connsiteY4" fmla="*/ 1698172 h 1828800"/>
                <a:gd name="connsiteX5" fmla="*/ 402772 w 468086"/>
                <a:gd name="connsiteY5" fmla="*/ 1600200 h 1828800"/>
                <a:gd name="connsiteX6" fmla="*/ 386443 w 468086"/>
                <a:gd name="connsiteY6" fmla="*/ 1540329 h 1828800"/>
                <a:gd name="connsiteX7" fmla="*/ 353786 w 468086"/>
                <a:gd name="connsiteY7" fmla="*/ 1404258 h 1828800"/>
                <a:gd name="connsiteX8" fmla="*/ 332014 w 468086"/>
                <a:gd name="connsiteY8" fmla="*/ 1338943 h 1828800"/>
                <a:gd name="connsiteX9" fmla="*/ 321129 w 468086"/>
                <a:gd name="connsiteY9" fmla="*/ 1279072 h 1828800"/>
                <a:gd name="connsiteX10" fmla="*/ 277586 w 468086"/>
                <a:gd name="connsiteY10" fmla="*/ 1104900 h 1828800"/>
                <a:gd name="connsiteX11" fmla="*/ 261257 w 468086"/>
                <a:gd name="connsiteY11" fmla="*/ 1017815 h 1828800"/>
                <a:gd name="connsiteX12" fmla="*/ 201386 w 468086"/>
                <a:gd name="connsiteY12" fmla="*/ 805543 h 1828800"/>
                <a:gd name="connsiteX13" fmla="*/ 168729 w 468086"/>
                <a:gd name="connsiteY13" fmla="*/ 669472 h 1828800"/>
                <a:gd name="connsiteX14" fmla="*/ 141514 w 468086"/>
                <a:gd name="connsiteY14" fmla="*/ 527958 h 1828800"/>
                <a:gd name="connsiteX15" fmla="*/ 114300 w 468086"/>
                <a:gd name="connsiteY15" fmla="*/ 408215 h 1828800"/>
                <a:gd name="connsiteX16" fmla="*/ 81643 w 468086"/>
                <a:gd name="connsiteY16" fmla="*/ 228600 h 1828800"/>
                <a:gd name="connsiteX17" fmla="*/ 59872 w 468086"/>
                <a:gd name="connsiteY17" fmla="*/ 179615 h 1828800"/>
                <a:gd name="connsiteX18" fmla="*/ 54429 w 468086"/>
                <a:gd name="connsiteY18" fmla="*/ 152400 h 1828800"/>
                <a:gd name="connsiteX19" fmla="*/ 27214 w 468086"/>
                <a:gd name="connsiteY19" fmla="*/ 76200 h 1828800"/>
                <a:gd name="connsiteX20" fmla="*/ 21772 w 468086"/>
                <a:gd name="connsiteY20" fmla="*/ 54429 h 1828800"/>
                <a:gd name="connsiteX21" fmla="*/ 10886 w 468086"/>
                <a:gd name="connsiteY21" fmla="*/ 21772 h 1828800"/>
                <a:gd name="connsiteX22" fmla="*/ 0 w 468086"/>
                <a:gd name="connsiteY22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68086" h="1828800">
                  <a:moveTo>
                    <a:pt x="468086" y="1828800"/>
                  </a:moveTo>
                  <a:cubicBezTo>
                    <a:pt x="466272" y="1819729"/>
                    <a:pt x="465569" y="1810362"/>
                    <a:pt x="462643" y="1801586"/>
                  </a:cubicBezTo>
                  <a:cubicBezTo>
                    <a:pt x="460077" y="1793889"/>
                    <a:pt x="454670" y="1787388"/>
                    <a:pt x="451757" y="1779815"/>
                  </a:cubicBezTo>
                  <a:cubicBezTo>
                    <a:pt x="445578" y="1763750"/>
                    <a:pt x="439864" y="1747460"/>
                    <a:pt x="435429" y="1730829"/>
                  </a:cubicBezTo>
                  <a:cubicBezTo>
                    <a:pt x="432586" y="1720166"/>
                    <a:pt x="432663" y="1708878"/>
                    <a:pt x="429986" y="1698172"/>
                  </a:cubicBezTo>
                  <a:cubicBezTo>
                    <a:pt x="421766" y="1665290"/>
                    <a:pt x="411785" y="1632873"/>
                    <a:pt x="402772" y="1600200"/>
                  </a:cubicBezTo>
                  <a:cubicBezTo>
                    <a:pt x="397271" y="1580259"/>
                    <a:pt x="391271" y="1560444"/>
                    <a:pt x="386443" y="1540329"/>
                  </a:cubicBezTo>
                  <a:cubicBezTo>
                    <a:pt x="375557" y="1494972"/>
                    <a:pt x="368537" y="1448509"/>
                    <a:pt x="353786" y="1404258"/>
                  </a:cubicBezTo>
                  <a:cubicBezTo>
                    <a:pt x="346529" y="1382486"/>
                    <a:pt x="337807" y="1361149"/>
                    <a:pt x="332014" y="1338943"/>
                  </a:cubicBezTo>
                  <a:cubicBezTo>
                    <a:pt x="326894" y="1319316"/>
                    <a:pt x="325724" y="1298829"/>
                    <a:pt x="321129" y="1279072"/>
                  </a:cubicBezTo>
                  <a:cubicBezTo>
                    <a:pt x="307574" y="1220783"/>
                    <a:pt x="288615" y="1163719"/>
                    <a:pt x="277586" y="1104900"/>
                  </a:cubicBezTo>
                  <a:cubicBezTo>
                    <a:pt x="272143" y="1075872"/>
                    <a:pt x="268187" y="1046525"/>
                    <a:pt x="261257" y="1017815"/>
                  </a:cubicBezTo>
                  <a:cubicBezTo>
                    <a:pt x="221206" y="851889"/>
                    <a:pt x="253650" y="1066854"/>
                    <a:pt x="201386" y="805543"/>
                  </a:cubicBezTo>
                  <a:cubicBezTo>
                    <a:pt x="181342" y="705326"/>
                    <a:pt x="193032" y="750483"/>
                    <a:pt x="168729" y="669472"/>
                  </a:cubicBezTo>
                  <a:cubicBezTo>
                    <a:pt x="156317" y="545357"/>
                    <a:pt x="174258" y="698230"/>
                    <a:pt x="141514" y="527958"/>
                  </a:cubicBezTo>
                  <a:cubicBezTo>
                    <a:pt x="116929" y="400117"/>
                    <a:pt x="163058" y="554484"/>
                    <a:pt x="114300" y="408215"/>
                  </a:cubicBezTo>
                  <a:cubicBezTo>
                    <a:pt x="107568" y="347630"/>
                    <a:pt x="101936" y="286580"/>
                    <a:pt x="81643" y="228600"/>
                  </a:cubicBezTo>
                  <a:cubicBezTo>
                    <a:pt x="75740" y="211735"/>
                    <a:pt x="67129" y="195943"/>
                    <a:pt x="59872" y="179615"/>
                  </a:cubicBezTo>
                  <a:cubicBezTo>
                    <a:pt x="58058" y="170543"/>
                    <a:pt x="56863" y="161325"/>
                    <a:pt x="54429" y="152400"/>
                  </a:cubicBezTo>
                  <a:cubicBezTo>
                    <a:pt x="46894" y="124772"/>
                    <a:pt x="36423" y="103827"/>
                    <a:pt x="27214" y="76200"/>
                  </a:cubicBezTo>
                  <a:cubicBezTo>
                    <a:pt x="24849" y="69104"/>
                    <a:pt x="23921" y="61594"/>
                    <a:pt x="21772" y="54429"/>
                  </a:cubicBezTo>
                  <a:cubicBezTo>
                    <a:pt x="18475" y="43438"/>
                    <a:pt x="15148" y="32426"/>
                    <a:pt x="10886" y="21772"/>
                  </a:cubicBezTo>
                  <a:cubicBezTo>
                    <a:pt x="7873" y="14238"/>
                    <a:pt x="0" y="0"/>
                    <a:pt x="0" y="0"/>
                  </a:cubicBezTo>
                </a:path>
              </a:pathLst>
            </a:custGeom>
            <a:noFill/>
            <a:ln w="57150">
              <a:solidFill>
                <a:srgbClr val="005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A6CFA7B-922F-4718-15CA-0939B67C0ACF}"/>
                </a:ext>
              </a:extLst>
            </p:cNvPr>
            <p:cNvSpPr/>
            <p:nvPr/>
          </p:nvSpPr>
          <p:spPr>
            <a:xfrm>
              <a:off x="10587338" y="978052"/>
              <a:ext cx="388825" cy="985958"/>
            </a:xfrm>
            <a:custGeom>
              <a:avLst/>
              <a:gdLst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446314 w 574754"/>
                <a:gd name="connsiteY11" fmla="*/ 560615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433932 w 574754"/>
                <a:gd name="connsiteY10" fmla="*/ 707594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66907"/>
                <a:gd name="connsiteY0" fmla="*/ 1845129 h 1845129"/>
                <a:gd name="connsiteX1" fmla="*/ 484414 w 566907"/>
                <a:gd name="connsiteY1" fmla="*/ 1719943 h 1845129"/>
                <a:gd name="connsiteX2" fmla="*/ 489857 w 566907"/>
                <a:gd name="connsiteY2" fmla="*/ 1692729 h 1845129"/>
                <a:gd name="connsiteX3" fmla="*/ 500743 w 566907"/>
                <a:gd name="connsiteY3" fmla="*/ 1616529 h 1845129"/>
                <a:gd name="connsiteX4" fmla="*/ 511628 w 566907"/>
                <a:gd name="connsiteY4" fmla="*/ 1600200 h 1845129"/>
                <a:gd name="connsiteX5" fmla="*/ 522514 w 566907"/>
                <a:gd name="connsiteY5" fmla="*/ 1540329 h 1845129"/>
                <a:gd name="connsiteX6" fmla="*/ 533400 w 566907"/>
                <a:gd name="connsiteY6" fmla="*/ 1349829 h 1845129"/>
                <a:gd name="connsiteX7" fmla="*/ 549728 w 566907"/>
                <a:gd name="connsiteY7" fmla="*/ 1279072 h 1845129"/>
                <a:gd name="connsiteX8" fmla="*/ 566057 w 566907"/>
                <a:gd name="connsiteY8" fmla="*/ 1202872 h 1845129"/>
                <a:gd name="connsiteX9" fmla="*/ 463124 w 566907"/>
                <a:gd name="connsiteY9" fmla="*/ 826384 h 1845129"/>
                <a:gd name="connsiteX10" fmla="*/ 433932 w 566907"/>
                <a:gd name="connsiteY10" fmla="*/ 707594 h 1845129"/>
                <a:gd name="connsiteX11" fmla="*/ 388908 w 566907"/>
                <a:gd name="connsiteY11" fmla="*/ 575471 h 1845129"/>
                <a:gd name="connsiteX12" fmla="*/ 370114 w 566907"/>
                <a:gd name="connsiteY12" fmla="*/ 468086 h 1845129"/>
                <a:gd name="connsiteX13" fmla="*/ 353785 w 566907"/>
                <a:gd name="connsiteY13" fmla="*/ 446315 h 1845129"/>
                <a:gd name="connsiteX14" fmla="*/ 315685 w 566907"/>
                <a:gd name="connsiteY14" fmla="*/ 397329 h 1845129"/>
                <a:gd name="connsiteX15" fmla="*/ 244928 w 566907"/>
                <a:gd name="connsiteY15" fmla="*/ 283029 h 1845129"/>
                <a:gd name="connsiteX16" fmla="*/ 223157 w 566907"/>
                <a:gd name="connsiteY16" fmla="*/ 244929 h 1845129"/>
                <a:gd name="connsiteX17" fmla="*/ 185057 w 566907"/>
                <a:gd name="connsiteY17" fmla="*/ 201386 h 1845129"/>
                <a:gd name="connsiteX18" fmla="*/ 157843 w 566907"/>
                <a:gd name="connsiteY18" fmla="*/ 174172 h 1845129"/>
                <a:gd name="connsiteX19" fmla="*/ 130628 w 566907"/>
                <a:gd name="connsiteY19" fmla="*/ 130629 h 1845129"/>
                <a:gd name="connsiteX20" fmla="*/ 81643 w 566907"/>
                <a:gd name="connsiteY20" fmla="*/ 76200 h 1845129"/>
                <a:gd name="connsiteX21" fmla="*/ 59871 w 566907"/>
                <a:gd name="connsiteY21" fmla="*/ 59872 h 1845129"/>
                <a:gd name="connsiteX22" fmla="*/ 48985 w 566907"/>
                <a:gd name="connsiteY22" fmla="*/ 43543 h 1845129"/>
                <a:gd name="connsiteX23" fmla="*/ 16328 w 566907"/>
                <a:gd name="connsiteY23" fmla="*/ 16329 h 1845129"/>
                <a:gd name="connsiteX24" fmla="*/ 0 w 566907"/>
                <a:gd name="connsiteY24" fmla="*/ 0 h 1845129"/>
                <a:gd name="connsiteX0" fmla="*/ 478971 w 549728"/>
                <a:gd name="connsiteY0" fmla="*/ 1845129 h 1845129"/>
                <a:gd name="connsiteX1" fmla="*/ 484414 w 549728"/>
                <a:gd name="connsiteY1" fmla="*/ 1719943 h 1845129"/>
                <a:gd name="connsiteX2" fmla="*/ 489857 w 549728"/>
                <a:gd name="connsiteY2" fmla="*/ 1692729 h 1845129"/>
                <a:gd name="connsiteX3" fmla="*/ 500743 w 549728"/>
                <a:gd name="connsiteY3" fmla="*/ 1616529 h 1845129"/>
                <a:gd name="connsiteX4" fmla="*/ 511628 w 549728"/>
                <a:gd name="connsiteY4" fmla="*/ 1600200 h 1845129"/>
                <a:gd name="connsiteX5" fmla="*/ 522514 w 549728"/>
                <a:gd name="connsiteY5" fmla="*/ 1540329 h 1845129"/>
                <a:gd name="connsiteX6" fmla="*/ 533400 w 549728"/>
                <a:gd name="connsiteY6" fmla="*/ 1349829 h 1845129"/>
                <a:gd name="connsiteX7" fmla="*/ 549728 w 549728"/>
                <a:gd name="connsiteY7" fmla="*/ 1279072 h 1845129"/>
                <a:gd name="connsiteX8" fmla="*/ 478960 w 549728"/>
                <a:gd name="connsiteY8" fmla="*/ 1131571 h 1845129"/>
                <a:gd name="connsiteX9" fmla="*/ 463124 w 549728"/>
                <a:gd name="connsiteY9" fmla="*/ 826384 h 1845129"/>
                <a:gd name="connsiteX10" fmla="*/ 433932 w 549728"/>
                <a:gd name="connsiteY10" fmla="*/ 707594 h 1845129"/>
                <a:gd name="connsiteX11" fmla="*/ 388908 w 549728"/>
                <a:gd name="connsiteY11" fmla="*/ 575471 h 1845129"/>
                <a:gd name="connsiteX12" fmla="*/ 370114 w 549728"/>
                <a:gd name="connsiteY12" fmla="*/ 468086 h 1845129"/>
                <a:gd name="connsiteX13" fmla="*/ 353785 w 549728"/>
                <a:gd name="connsiteY13" fmla="*/ 446315 h 1845129"/>
                <a:gd name="connsiteX14" fmla="*/ 315685 w 549728"/>
                <a:gd name="connsiteY14" fmla="*/ 397329 h 1845129"/>
                <a:gd name="connsiteX15" fmla="*/ 244928 w 549728"/>
                <a:gd name="connsiteY15" fmla="*/ 283029 h 1845129"/>
                <a:gd name="connsiteX16" fmla="*/ 223157 w 549728"/>
                <a:gd name="connsiteY16" fmla="*/ 244929 h 1845129"/>
                <a:gd name="connsiteX17" fmla="*/ 185057 w 549728"/>
                <a:gd name="connsiteY17" fmla="*/ 201386 h 1845129"/>
                <a:gd name="connsiteX18" fmla="*/ 157843 w 549728"/>
                <a:gd name="connsiteY18" fmla="*/ 174172 h 1845129"/>
                <a:gd name="connsiteX19" fmla="*/ 130628 w 549728"/>
                <a:gd name="connsiteY19" fmla="*/ 130629 h 1845129"/>
                <a:gd name="connsiteX20" fmla="*/ 81643 w 549728"/>
                <a:gd name="connsiteY20" fmla="*/ 76200 h 1845129"/>
                <a:gd name="connsiteX21" fmla="*/ 59871 w 549728"/>
                <a:gd name="connsiteY21" fmla="*/ 59872 h 1845129"/>
                <a:gd name="connsiteX22" fmla="*/ 48985 w 549728"/>
                <a:gd name="connsiteY22" fmla="*/ 43543 h 1845129"/>
                <a:gd name="connsiteX23" fmla="*/ 16328 w 549728"/>
                <a:gd name="connsiteY23" fmla="*/ 16329 h 1845129"/>
                <a:gd name="connsiteX24" fmla="*/ 0 w 549728"/>
                <a:gd name="connsiteY24" fmla="*/ 0 h 1845129"/>
                <a:gd name="connsiteX0" fmla="*/ 478971 w 538005"/>
                <a:gd name="connsiteY0" fmla="*/ 1845129 h 1845129"/>
                <a:gd name="connsiteX1" fmla="*/ 484414 w 538005"/>
                <a:gd name="connsiteY1" fmla="*/ 1719943 h 1845129"/>
                <a:gd name="connsiteX2" fmla="*/ 489857 w 538005"/>
                <a:gd name="connsiteY2" fmla="*/ 1692729 h 1845129"/>
                <a:gd name="connsiteX3" fmla="*/ 500743 w 538005"/>
                <a:gd name="connsiteY3" fmla="*/ 1616529 h 1845129"/>
                <a:gd name="connsiteX4" fmla="*/ 511628 w 538005"/>
                <a:gd name="connsiteY4" fmla="*/ 1600200 h 1845129"/>
                <a:gd name="connsiteX5" fmla="*/ 522514 w 538005"/>
                <a:gd name="connsiteY5" fmla="*/ 1540329 h 1845129"/>
                <a:gd name="connsiteX6" fmla="*/ 533400 w 538005"/>
                <a:gd name="connsiteY6" fmla="*/ 1349829 h 1845129"/>
                <a:gd name="connsiteX7" fmla="*/ 452735 w 538005"/>
                <a:gd name="connsiteY7" fmla="*/ 1264216 h 1845129"/>
                <a:gd name="connsiteX8" fmla="*/ 478960 w 538005"/>
                <a:gd name="connsiteY8" fmla="*/ 1131571 h 1845129"/>
                <a:gd name="connsiteX9" fmla="*/ 463124 w 538005"/>
                <a:gd name="connsiteY9" fmla="*/ 826384 h 1845129"/>
                <a:gd name="connsiteX10" fmla="*/ 433932 w 538005"/>
                <a:gd name="connsiteY10" fmla="*/ 707594 h 1845129"/>
                <a:gd name="connsiteX11" fmla="*/ 388908 w 538005"/>
                <a:gd name="connsiteY11" fmla="*/ 575471 h 1845129"/>
                <a:gd name="connsiteX12" fmla="*/ 370114 w 538005"/>
                <a:gd name="connsiteY12" fmla="*/ 468086 h 1845129"/>
                <a:gd name="connsiteX13" fmla="*/ 353785 w 538005"/>
                <a:gd name="connsiteY13" fmla="*/ 446315 h 1845129"/>
                <a:gd name="connsiteX14" fmla="*/ 315685 w 538005"/>
                <a:gd name="connsiteY14" fmla="*/ 397329 h 1845129"/>
                <a:gd name="connsiteX15" fmla="*/ 244928 w 538005"/>
                <a:gd name="connsiteY15" fmla="*/ 283029 h 1845129"/>
                <a:gd name="connsiteX16" fmla="*/ 223157 w 538005"/>
                <a:gd name="connsiteY16" fmla="*/ 244929 h 1845129"/>
                <a:gd name="connsiteX17" fmla="*/ 185057 w 538005"/>
                <a:gd name="connsiteY17" fmla="*/ 201386 h 1845129"/>
                <a:gd name="connsiteX18" fmla="*/ 157843 w 538005"/>
                <a:gd name="connsiteY18" fmla="*/ 174172 h 1845129"/>
                <a:gd name="connsiteX19" fmla="*/ 130628 w 538005"/>
                <a:gd name="connsiteY19" fmla="*/ 130629 h 1845129"/>
                <a:gd name="connsiteX20" fmla="*/ 81643 w 538005"/>
                <a:gd name="connsiteY20" fmla="*/ 76200 h 1845129"/>
                <a:gd name="connsiteX21" fmla="*/ 59871 w 538005"/>
                <a:gd name="connsiteY21" fmla="*/ 59872 h 1845129"/>
                <a:gd name="connsiteX22" fmla="*/ 48985 w 538005"/>
                <a:gd name="connsiteY22" fmla="*/ 43543 h 1845129"/>
                <a:gd name="connsiteX23" fmla="*/ 16328 w 538005"/>
                <a:gd name="connsiteY23" fmla="*/ 16329 h 1845129"/>
                <a:gd name="connsiteX24" fmla="*/ 0 w 538005"/>
                <a:gd name="connsiteY24" fmla="*/ 0 h 1845129"/>
                <a:gd name="connsiteX0" fmla="*/ 478971 w 525903"/>
                <a:gd name="connsiteY0" fmla="*/ 1845129 h 1845129"/>
                <a:gd name="connsiteX1" fmla="*/ 484414 w 525903"/>
                <a:gd name="connsiteY1" fmla="*/ 1719943 h 1845129"/>
                <a:gd name="connsiteX2" fmla="*/ 489857 w 525903"/>
                <a:gd name="connsiteY2" fmla="*/ 1692729 h 1845129"/>
                <a:gd name="connsiteX3" fmla="*/ 500743 w 525903"/>
                <a:gd name="connsiteY3" fmla="*/ 1616529 h 1845129"/>
                <a:gd name="connsiteX4" fmla="*/ 511628 w 525903"/>
                <a:gd name="connsiteY4" fmla="*/ 1600200 h 1845129"/>
                <a:gd name="connsiteX5" fmla="*/ 522514 w 525903"/>
                <a:gd name="connsiteY5" fmla="*/ 1540329 h 1845129"/>
                <a:gd name="connsiteX6" fmla="*/ 446304 w 525903"/>
                <a:gd name="connsiteY6" fmla="*/ 1346857 h 1845129"/>
                <a:gd name="connsiteX7" fmla="*/ 452735 w 525903"/>
                <a:gd name="connsiteY7" fmla="*/ 1264216 h 1845129"/>
                <a:gd name="connsiteX8" fmla="*/ 478960 w 525903"/>
                <a:gd name="connsiteY8" fmla="*/ 1131571 h 1845129"/>
                <a:gd name="connsiteX9" fmla="*/ 463124 w 525903"/>
                <a:gd name="connsiteY9" fmla="*/ 826384 h 1845129"/>
                <a:gd name="connsiteX10" fmla="*/ 433932 w 525903"/>
                <a:gd name="connsiteY10" fmla="*/ 707594 h 1845129"/>
                <a:gd name="connsiteX11" fmla="*/ 388908 w 525903"/>
                <a:gd name="connsiteY11" fmla="*/ 575471 h 1845129"/>
                <a:gd name="connsiteX12" fmla="*/ 370114 w 525903"/>
                <a:gd name="connsiteY12" fmla="*/ 468086 h 1845129"/>
                <a:gd name="connsiteX13" fmla="*/ 353785 w 525903"/>
                <a:gd name="connsiteY13" fmla="*/ 446315 h 1845129"/>
                <a:gd name="connsiteX14" fmla="*/ 315685 w 525903"/>
                <a:gd name="connsiteY14" fmla="*/ 397329 h 1845129"/>
                <a:gd name="connsiteX15" fmla="*/ 244928 w 525903"/>
                <a:gd name="connsiteY15" fmla="*/ 283029 h 1845129"/>
                <a:gd name="connsiteX16" fmla="*/ 223157 w 525903"/>
                <a:gd name="connsiteY16" fmla="*/ 244929 h 1845129"/>
                <a:gd name="connsiteX17" fmla="*/ 185057 w 525903"/>
                <a:gd name="connsiteY17" fmla="*/ 201386 h 1845129"/>
                <a:gd name="connsiteX18" fmla="*/ 157843 w 525903"/>
                <a:gd name="connsiteY18" fmla="*/ 174172 h 1845129"/>
                <a:gd name="connsiteX19" fmla="*/ 130628 w 525903"/>
                <a:gd name="connsiteY19" fmla="*/ 130629 h 1845129"/>
                <a:gd name="connsiteX20" fmla="*/ 81643 w 525903"/>
                <a:gd name="connsiteY20" fmla="*/ 76200 h 1845129"/>
                <a:gd name="connsiteX21" fmla="*/ 59871 w 525903"/>
                <a:gd name="connsiteY21" fmla="*/ 59872 h 1845129"/>
                <a:gd name="connsiteX22" fmla="*/ 48985 w 525903"/>
                <a:gd name="connsiteY22" fmla="*/ 43543 h 1845129"/>
                <a:gd name="connsiteX23" fmla="*/ 16328 w 525903"/>
                <a:gd name="connsiteY23" fmla="*/ 16329 h 1845129"/>
                <a:gd name="connsiteX24" fmla="*/ 0 w 525903"/>
                <a:gd name="connsiteY24" fmla="*/ 0 h 1845129"/>
                <a:gd name="connsiteX0" fmla="*/ 478971 w 511827"/>
                <a:gd name="connsiteY0" fmla="*/ 1845129 h 1845129"/>
                <a:gd name="connsiteX1" fmla="*/ 484414 w 511827"/>
                <a:gd name="connsiteY1" fmla="*/ 1719943 h 1845129"/>
                <a:gd name="connsiteX2" fmla="*/ 489857 w 511827"/>
                <a:gd name="connsiteY2" fmla="*/ 1692729 h 1845129"/>
                <a:gd name="connsiteX3" fmla="*/ 500743 w 511827"/>
                <a:gd name="connsiteY3" fmla="*/ 1616529 h 1845129"/>
                <a:gd name="connsiteX4" fmla="*/ 511628 w 511827"/>
                <a:gd name="connsiteY4" fmla="*/ 1600200 h 1845129"/>
                <a:gd name="connsiteX5" fmla="*/ 467089 w 511827"/>
                <a:gd name="connsiteY5" fmla="*/ 1483884 h 1845129"/>
                <a:gd name="connsiteX6" fmla="*/ 446304 w 511827"/>
                <a:gd name="connsiteY6" fmla="*/ 1346857 h 1845129"/>
                <a:gd name="connsiteX7" fmla="*/ 452735 w 511827"/>
                <a:gd name="connsiteY7" fmla="*/ 1264216 h 1845129"/>
                <a:gd name="connsiteX8" fmla="*/ 478960 w 511827"/>
                <a:gd name="connsiteY8" fmla="*/ 1131571 h 1845129"/>
                <a:gd name="connsiteX9" fmla="*/ 463124 w 511827"/>
                <a:gd name="connsiteY9" fmla="*/ 826384 h 1845129"/>
                <a:gd name="connsiteX10" fmla="*/ 433932 w 511827"/>
                <a:gd name="connsiteY10" fmla="*/ 707594 h 1845129"/>
                <a:gd name="connsiteX11" fmla="*/ 388908 w 511827"/>
                <a:gd name="connsiteY11" fmla="*/ 575471 h 1845129"/>
                <a:gd name="connsiteX12" fmla="*/ 370114 w 511827"/>
                <a:gd name="connsiteY12" fmla="*/ 468086 h 1845129"/>
                <a:gd name="connsiteX13" fmla="*/ 353785 w 511827"/>
                <a:gd name="connsiteY13" fmla="*/ 446315 h 1845129"/>
                <a:gd name="connsiteX14" fmla="*/ 315685 w 511827"/>
                <a:gd name="connsiteY14" fmla="*/ 397329 h 1845129"/>
                <a:gd name="connsiteX15" fmla="*/ 244928 w 511827"/>
                <a:gd name="connsiteY15" fmla="*/ 283029 h 1845129"/>
                <a:gd name="connsiteX16" fmla="*/ 223157 w 511827"/>
                <a:gd name="connsiteY16" fmla="*/ 244929 h 1845129"/>
                <a:gd name="connsiteX17" fmla="*/ 185057 w 511827"/>
                <a:gd name="connsiteY17" fmla="*/ 201386 h 1845129"/>
                <a:gd name="connsiteX18" fmla="*/ 157843 w 511827"/>
                <a:gd name="connsiteY18" fmla="*/ 174172 h 1845129"/>
                <a:gd name="connsiteX19" fmla="*/ 130628 w 511827"/>
                <a:gd name="connsiteY19" fmla="*/ 130629 h 1845129"/>
                <a:gd name="connsiteX20" fmla="*/ 81643 w 511827"/>
                <a:gd name="connsiteY20" fmla="*/ 76200 h 1845129"/>
                <a:gd name="connsiteX21" fmla="*/ 59871 w 511827"/>
                <a:gd name="connsiteY21" fmla="*/ 59872 h 1845129"/>
                <a:gd name="connsiteX22" fmla="*/ 48985 w 511827"/>
                <a:gd name="connsiteY22" fmla="*/ 43543 h 1845129"/>
                <a:gd name="connsiteX23" fmla="*/ 16328 w 511827"/>
                <a:gd name="connsiteY23" fmla="*/ 16329 h 1845129"/>
                <a:gd name="connsiteX24" fmla="*/ 0 w 511827"/>
                <a:gd name="connsiteY24" fmla="*/ 0 h 1845129"/>
                <a:gd name="connsiteX0" fmla="*/ 478971 w 500743"/>
                <a:gd name="connsiteY0" fmla="*/ 1845129 h 1845129"/>
                <a:gd name="connsiteX1" fmla="*/ 484414 w 500743"/>
                <a:gd name="connsiteY1" fmla="*/ 1719943 h 1845129"/>
                <a:gd name="connsiteX2" fmla="*/ 489857 w 500743"/>
                <a:gd name="connsiteY2" fmla="*/ 1692729 h 1845129"/>
                <a:gd name="connsiteX3" fmla="*/ 500743 w 500743"/>
                <a:gd name="connsiteY3" fmla="*/ 1616529 h 1845129"/>
                <a:gd name="connsiteX4" fmla="*/ 489854 w 500743"/>
                <a:gd name="connsiteY4" fmla="*/ 1579404 h 1845129"/>
                <a:gd name="connsiteX5" fmla="*/ 467089 w 500743"/>
                <a:gd name="connsiteY5" fmla="*/ 1483884 h 1845129"/>
                <a:gd name="connsiteX6" fmla="*/ 446304 w 500743"/>
                <a:gd name="connsiteY6" fmla="*/ 1346857 h 1845129"/>
                <a:gd name="connsiteX7" fmla="*/ 452735 w 500743"/>
                <a:gd name="connsiteY7" fmla="*/ 1264216 h 1845129"/>
                <a:gd name="connsiteX8" fmla="*/ 478960 w 500743"/>
                <a:gd name="connsiteY8" fmla="*/ 1131571 h 1845129"/>
                <a:gd name="connsiteX9" fmla="*/ 463124 w 500743"/>
                <a:gd name="connsiteY9" fmla="*/ 826384 h 1845129"/>
                <a:gd name="connsiteX10" fmla="*/ 433932 w 500743"/>
                <a:gd name="connsiteY10" fmla="*/ 707594 h 1845129"/>
                <a:gd name="connsiteX11" fmla="*/ 388908 w 500743"/>
                <a:gd name="connsiteY11" fmla="*/ 575471 h 1845129"/>
                <a:gd name="connsiteX12" fmla="*/ 370114 w 500743"/>
                <a:gd name="connsiteY12" fmla="*/ 468086 h 1845129"/>
                <a:gd name="connsiteX13" fmla="*/ 353785 w 500743"/>
                <a:gd name="connsiteY13" fmla="*/ 446315 h 1845129"/>
                <a:gd name="connsiteX14" fmla="*/ 315685 w 500743"/>
                <a:gd name="connsiteY14" fmla="*/ 397329 h 1845129"/>
                <a:gd name="connsiteX15" fmla="*/ 244928 w 500743"/>
                <a:gd name="connsiteY15" fmla="*/ 283029 h 1845129"/>
                <a:gd name="connsiteX16" fmla="*/ 223157 w 500743"/>
                <a:gd name="connsiteY16" fmla="*/ 244929 h 1845129"/>
                <a:gd name="connsiteX17" fmla="*/ 185057 w 500743"/>
                <a:gd name="connsiteY17" fmla="*/ 201386 h 1845129"/>
                <a:gd name="connsiteX18" fmla="*/ 157843 w 500743"/>
                <a:gd name="connsiteY18" fmla="*/ 174172 h 1845129"/>
                <a:gd name="connsiteX19" fmla="*/ 130628 w 500743"/>
                <a:gd name="connsiteY19" fmla="*/ 130629 h 1845129"/>
                <a:gd name="connsiteX20" fmla="*/ 81643 w 500743"/>
                <a:gd name="connsiteY20" fmla="*/ 76200 h 1845129"/>
                <a:gd name="connsiteX21" fmla="*/ 59871 w 500743"/>
                <a:gd name="connsiteY21" fmla="*/ 59872 h 1845129"/>
                <a:gd name="connsiteX22" fmla="*/ 48985 w 500743"/>
                <a:gd name="connsiteY22" fmla="*/ 43543 h 1845129"/>
                <a:gd name="connsiteX23" fmla="*/ 16328 w 500743"/>
                <a:gd name="connsiteY23" fmla="*/ 16329 h 1845129"/>
                <a:gd name="connsiteX24" fmla="*/ 0 w 500743"/>
                <a:gd name="connsiteY24" fmla="*/ 0 h 1845129"/>
                <a:gd name="connsiteX0" fmla="*/ 478971 w 491762"/>
                <a:gd name="connsiteY0" fmla="*/ 1845129 h 1845129"/>
                <a:gd name="connsiteX1" fmla="*/ 484414 w 491762"/>
                <a:gd name="connsiteY1" fmla="*/ 1719943 h 1845129"/>
                <a:gd name="connsiteX2" fmla="*/ 489857 w 491762"/>
                <a:gd name="connsiteY2" fmla="*/ 1692729 h 1845129"/>
                <a:gd name="connsiteX3" fmla="*/ 489854 w 491762"/>
                <a:gd name="connsiteY3" fmla="*/ 1579404 h 1845129"/>
                <a:gd name="connsiteX4" fmla="*/ 467089 w 491762"/>
                <a:gd name="connsiteY4" fmla="*/ 1483884 h 1845129"/>
                <a:gd name="connsiteX5" fmla="*/ 446304 w 491762"/>
                <a:gd name="connsiteY5" fmla="*/ 1346857 h 1845129"/>
                <a:gd name="connsiteX6" fmla="*/ 452735 w 491762"/>
                <a:gd name="connsiteY6" fmla="*/ 1264216 h 1845129"/>
                <a:gd name="connsiteX7" fmla="*/ 478960 w 491762"/>
                <a:gd name="connsiteY7" fmla="*/ 1131571 h 1845129"/>
                <a:gd name="connsiteX8" fmla="*/ 463124 w 491762"/>
                <a:gd name="connsiteY8" fmla="*/ 826384 h 1845129"/>
                <a:gd name="connsiteX9" fmla="*/ 433932 w 491762"/>
                <a:gd name="connsiteY9" fmla="*/ 707594 h 1845129"/>
                <a:gd name="connsiteX10" fmla="*/ 388908 w 491762"/>
                <a:gd name="connsiteY10" fmla="*/ 575471 h 1845129"/>
                <a:gd name="connsiteX11" fmla="*/ 370114 w 491762"/>
                <a:gd name="connsiteY11" fmla="*/ 468086 h 1845129"/>
                <a:gd name="connsiteX12" fmla="*/ 353785 w 491762"/>
                <a:gd name="connsiteY12" fmla="*/ 446315 h 1845129"/>
                <a:gd name="connsiteX13" fmla="*/ 315685 w 491762"/>
                <a:gd name="connsiteY13" fmla="*/ 397329 h 1845129"/>
                <a:gd name="connsiteX14" fmla="*/ 244928 w 491762"/>
                <a:gd name="connsiteY14" fmla="*/ 283029 h 1845129"/>
                <a:gd name="connsiteX15" fmla="*/ 223157 w 491762"/>
                <a:gd name="connsiteY15" fmla="*/ 244929 h 1845129"/>
                <a:gd name="connsiteX16" fmla="*/ 185057 w 491762"/>
                <a:gd name="connsiteY16" fmla="*/ 201386 h 1845129"/>
                <a:gd name="connsiteX17" fmla="*/ 157843 w 491762"/>
                <a:gd name="connsiteY17" fmla="*/ 174172 h 1845129"/>
                <a:gd name="connsiteX18" fmla="*/ 130628 w 491762"/>
                <a:gd name="connsiteY18" fmla="*/ 130629 h 1845129"/>
                <a:gd name="connsiteX19" fmla="*/ 81643 w 491762"/>
                <a:gd name="connsiteY19" fmla="*/ 76200 h 1845129"/>
                <a:gd name="connsiteX20" fmla="*/ 59871 w 491762"/>
                <a:gd name="connsiteY20" fmla="*/ 59872 h 1845129"/>
                <a:gd name="connsiteX21" fmla="*/ 48985 w 491762"/>
                <a:gd name="connsiteY21" fmla="*/ 43543 h 1845129"/>
                <a:gd name="connsiteX22" fmla="*/ 16328 w 491762"/>
                <a:gd name="connsiteY22" fmla="*/ 16329 h 1845129"/>
                <a:gd name="connsiteX23" fmla="*/ 0 w 491762"/>
                <a:gd name="connsiteY23" fmla="*/ 0 h 1845129"/>
                <a:gd name="connsiteX0" fmla="*/ 478971 w 490504"/>
                <a:gd name="connsiteY0" fmla="*/ 1845129 h 1845129"/>
                <a:gd name="connsiteX1" fmla="*/ 484414 w 490504"/>
                <a:gd name="connsiteY1" fmla="*/ 1719943 h 1845129"/>
                <a:gd name="connsiteX2" fmla="*/ 489857 w 490504"/>
                <a:gd name="connsiteY2" fmla="*/ 1692729 h 1845129"/>
                <a:gd name="connsiteX3" fmla="*/ 467089 w 490504"/>
                <a:gd name="connsiteY3" fmla="*/ 1483884 h 1845129"/>
                <a:gd name="connsiteX4" fmla="*/ 446304 w 490504"/>
                <a:gd name="connsiteY4" fmla="*/ 1346857 h 1845129"/>
                <a:gd name="connsiteX5" fmla="*/ 452735 w 490504"/>
                <a:gd name="connsiteY5" fmla="*/ 1264216 h 1845129"/>
                <a:gd name="connsiteX6" fmla="*/ 478960 w 490504"/>
                <a:gd name="connsiteY6" fmla="*/ 1131571 h 1845129"/>
                <a:gd name="connsiteX7" fmla="*/ 463124 w 490504"/>
                <a:gd name="connsiteY7" fmla="*/ 826384 h 1845129"/>
                <a:gd name="connsiteX8" fmla="*/ 433932 w 490504"/>
                <a:gd name="connsiteY8" fmla="*/ 707594 h 1845129"/>
                <a:gd name="connsiteX9" fmla="*/ 388908 w 490504"/>
                <a:gd name="connsiteY9" fmla="*/ 575471 h 1845129"/>
                <a:gd name="connsiteX10" fmla="*/ 370114 w 490504"/>
                <a:gd name="connsiteY10" fmla="*/ 468086 h 1845129"/>
                <a:gd name="connsiteX11" fmla="*/ 353785 w 490504"/>
                <a:gd name="connsiteY11" fmla="*/ 446315 h 1845129"/>
                <a:gd name="connsiteX12" fmla="*/ 315685 w 490504"/>
                <a:gd name="connsiteY12" fmla="*/ 397329 h 1845129"/>
                <a:gd name="connsiteX13" fmla="*/ 244928 w 490504"/>
                <a:gd name="connsiteY13" fmla="*/ 283029 h 1845129"/>
                <a:gd name="connsiteX14" fmla="*/ 223157 w 490504"/>
                <a:gd name="connsiteY14" fmla="*/ 244929 h 1845129"/>
                <a:gd name="connsiteX15" fmla="*/ 185057 w 490504"/>
                <a:gd name="connsiteY15" fmla="*/ 201386 h 1845129"/>
                <a:gd name="connsiteX16" fmla="*/ 157843 w 490504"/>
                <a:gd name="connsiteY16" fmla="*/ 174172 h 1845129"/>
                <a:gd name="connsiteX17" fmla="*/ 130628 w 490504"/>
                <a:gd name="connsiteY17" fmla="*/ 130629 h 1845129"/>
                <a:gd name="connsiteX18" fmla="*/ 81643 w 490504"/>
                <a:gd name="connsiteY18" fmla="*/ 76200 h 1845129"/>
                <a:gd name="connsiteX19" fmla="*/ 59871 w 490504"/>
                <a:gd name="connsiteY19" fmla="*/ 59872 h 1845129"/>
                <a:gd name="connsiteX20" fmla="*/ 48985 w 490504"/>
                <a:gd name="connsiteY20" fmla="*/ 43543 h 1845129"/>
                <a:gd name="connsiteX21" fmla="*/ 16328 w 490504"/>
                <a:gd name="connsiteY21" fmla="*/ 16329 h 1845129"/>
                <a:gd name="connsiteX22" fmla="*/ 0 w 490504"/>
                <a:gd name="connsiteY22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46304 w 484831"/>
                <a:gd name="connsiteY3" fmla="*/ 1346857 h 1845129"/>
                <a:gd name="connsiteX4" fmla="*/ 452735 w 484831"/>
                <a:gd name="connsiteY4" fmla="*/ 1264216 h 1845129"/>
                <a:gd name="connsiteX5" fmla="*/ 478960 w 484831"/>
                <a:gd name="connsiteY5" fmla="*/ 1131571 h 1845129"/>
                <a:gd name="connsiteX6" fmla="*/ 463124 w 484831"/>
                <a:gd name="connsiteY6" fmla="*/ 826384 h 1845129"/>
                <a:gd name="connsiteX7" fmla="*/ 433932 w 484831"/>
                <a:gd name="connsiteY7" fmla="*/ 707594 h 1845129"/>
                <a:gd name="connsiteX8" fmla="*/ 388908 w 484831"/>
                <a:gd name="connsiteY8" fmla="*/ 575471 h 1845129"/>
                <a:gd name="connsiteX9" fmla="*/ 370114 w 484831"/>
                <a:gd name="connsiteY9" fmla="*/ 468086 h 1845129"/>
                <a:gd name="connsiteX10" fmla="*/ 353785 w 484831"/>
                <a:gd name="connsiteY10" fmla="*/ 446315 h 1845129"/>
                <a:gd name="connsiteX11" fmla="*/ 315685 w 484831"/>
                <a:gd name="connsiteY11" fmla="*/ 397329 h 1845129"/>
                <a:gd name="connsiteX12" fmla="*/ 244928 w 484831"/>
                <a:gd name="connsiteY12" fmla="*/ 283029 h 1845129"/>
                <a:gd name="connsiteX13" fmla="*/ 223157 w 484831"/>
                <a:gd name="connsiteY13" fmla="*/ 244929 h 1845129"/>
                <a:gd name="connsiteX14" fmla="*/ 185057 w 484831"/>
                <a:gd name="connsiteY14" fmla="*/ 201386 h 1845129"/>
                <a:gd name="connsiteX15" fmla="*/ 157843 w 484831"/>
                <a:gd name="connsiteY15" fmla="*/ 174172 h 1845129"/>
                <a:gd name="connsiteX16" fmla="*/ 130628 w 484831"/>
                <a:gd name="connsiteY16" fmla="*/ 130629 h 1845129"/>
                <a:gd name="connsiteX17" fmla="*/ 81643 w 484831"/>
                <a:gd name="connsiteY17" fmla="*/ 76200 h 1845129"/>
                <a:gd name="connsiteX18" fmla="*/ 59871 w 484831"/>
                <a:gd name="connsiteY18" fmla="*/ 59872 h 1845129"/>
                <a:gd name="connsiteX19" fmla="*/ 48985 w 484831"/>
                <a:gd name="connsiteY19" fmla="*/ 43543 h 1845129"/>
                <a:gd name="connsiteX20" fmla="*/ 16328 w 484831"/>
                <a:gd name="connsiteY20" fmla="*/ 16329 h 1845129"/>
                <a:gd name="connsiteX21" fmla="*/ 0 w 484831"/>
                <a:gd name="connsiteY21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2735 w 484831"/>
                <a:gd name="connsiteY3" fmla="*/ 1264216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185057 w 484831"/>
                <a:gd name="connsiteY12" fmla="*/ 201386 h 1845129"/>
                <a:gd name="connsiteX13" fmla="*/ 157843 w 484831"/>
                <a:gd name="connsiteY13" fmla="*/ 174172 h 1845129"/>
                <a:gd name="connsiteX14" fmla="*/ 130628 w 484831"/>
                <a:gd name="connsiteY14" fmla="*/ 130629 h 1845129"/>
                <a:gd name="connsiteX15" fmla="*/ 81643 w 484831"/>
                <a:gd name="connsiteY15" fmla="*/ 76200 h 1845129"/>
                <a:gd name="connsiteX16" fmla="*/ 59871 w 484831"/>
                <a:gd name="connsiteY16" fmla="*/ 59872 h 1845129"/>
                <a:gd name="connsiteX17" fmla="*/ 48985 w 484831"/>
                <a:gd name="connsiteY17" fmla="*/ 43543 h 1845129"/>
                <a:gd name="connsiteX18" fmla="*/ 16328 w 484831"/>
                <a:gd name="connsiteY18" fmla="*/ 16329 h 1845129"/>
                <a:gd name="connsiteX19" fmla="*/ 0 w 484831"/>
                <a:gd name="connsiteY19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185057 w 484831"/>
                <a:gd name="connsiteY11" fmla="*/ 201386 h 1845129"/>
                <a:gd name="connsiteX12" fmla="*/ 157843 w 484831"/>
                <a:gd name="connsiteY12" fmla="*/ 174172 h 1845129"/>
                <a:gd name="connsiteX13" fmla="*/ 130628 w 484831"/>
                <a:gd name="connsiteY13" fmla="*/ 130629 h 1845129"/>
                <a:gd name="connsiteX14" fmla="*/ 81643 w 484831"/>
                <a:gd name="connsiteY14" fmla="*/ 76200 h 1845129"/>
                <a:gd name="connsiteX15" fmla="*/ 59871 w 484831"/>
                <a:gd name="connsiteY15" fmla="*/ 59872 h 1845129"/>
                <a:gd name="connsiteX16" fmla="*/ 48985 w 484831"/>
                <a:gd name="connsiteY16" fmla="*/ 43543 h 1845129"/>
                <a:gd name="connsiteX17" fmla="*/ 16328 w 484831"/>
                <a:gd name="connsiteY17" fmla="*/ 16329 h 1845129"/>
                <a:gd name="connsiteX18" fmla="*/ 0 w 484831"/>
                <a:gd name="connsiteY18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15685 w 484831"/>
                <a:gd name="connsiteY9" fmla="*/ 397329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82466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29472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6694 w 484831"/>
                <a:gd name="connsiteY3" fmla="*/ 1261246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831" h="1845129">
                  <a:moveTo>
                    <a:pt x="478971" y="1845129"/>
                  </a:moveTo>
                  <a:cubicBezTo>
                    <a:pt x="480785" y="1803400"/>
                    <a:pt x="486394" y="1780150"/>
                    <a:pt x="484414" y="1719943"/>
                  </a:cubicBezTo>
                  <a:cubicBezTo>
                    <a:pt x="482434" y="1659736"/>
                    <a:pt x="471709" y="1560333"/>
                    <a:pt x="467089" y="1483884"/>
                  </a:cubicBezTo>
                  <a:cubicBezTo>
                    <a:pt x="462469" y="1407435"/>
                    <a:pt x="454716" y="1319965"/>
                    <a:pt x="456694" y="1261246"/>
                  </a:cubicBezTo>
                  <a:cubicBezTo>
                    <a:pt x="450425" y="1151663"/>
                    <a:pt x="447368" y="941670"/>
                    <a:pt x="429472" y="826384"/>
                  </a:cubicBezTo>
                  <a:cubicBezTo>
                    <a:pt x="411576" y="711098"/>
                    <a:pt x="391213" y="636178"/>
                    <a:pt x="375052" y="575471"/>
                  </a:cubicBezTo>
                  <a:cubicBezTo>
                    <a:pt x="358891" y="514764"/>
                    <a:pt x="349327" y="502727"/>
                    <a:pt x="332504" y="462144"/>
                  </a:cubicBezTo>
                  <a:cubicBezTo>
                    <a:pt x="315681" y="421561"/>
                    <a:pt x="298690" y="375430"/>
                    <a:pt x="274116" y="331971"/>
                  </a:cubicBezTo>
                  <a:cubicBezTo>
                    <a:pt x="249542" y="288512"/>
                    <a:pt x="204436" y="227686"/>
                    <a:pt x="185057" y="201386"/>
                  </a:cubicBezTo>
                  <a:cubicBezTo>
                    <a:pt x="165678" y="175086"/>
                    <a:pt x="165665" y="184340"/>
                    <a:pt x="157843" y="174172"/>
                  </a:cubicBezTo>
                  <a:cubicBezTo>
                    <a:pt x="147407" y="160605"/>
                    <a:pt x="140577" y="144557"/>
                    <a:pt x="130628" y="130629"/>
                  </a:cubicBezTo>
                  <a:cubicBezTo>
                    <a:pt x="120168" y="115984"/>
                    <a:pt x="96540" y="89235"/>
                    <a:pt x="81643" y="76200"/>
                  </a:cubicBezTo>
                  <a:cubicBezTo>
                    <a:pt x="74816" y="70226"/>
                    <a:pt x="67128" y="65315"/>
                    <a:pt x="59871" y="59872"/>
                  </a:cubicBezTo>
                  <a:cubicBezTo>
                    <a:pt x="56242" y="54429"/>
                    <a:pt x="53611" y="48169"/>
                    <a:pt x="48985" y="43543"/>
                  </a:cubicBezTo>
                  <a:cubicBezTo>
                    <a:pt x="38965" y="33523"/>
                    <a:pt x="26919" y="25743"/>
                    <a:pt x="16328" y="16329"/>
                  </a:cubicBezTo>
                  <a:cubicBezTo>
                    <a:pt x="10575" y="11215"/>
                    <a:pt x="5443" y="5443"/>
                    <a:pt x="0" y="0"/>
                  </a:cubicBezTo>
                </a:path>
              </a:pathLst>
            </a:custGeom>
            <a:noFill/>
            <a:ln w="57150">
              <a:solidFill>
                <a:srgbClr val="DC32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F02B18C-B9A2-C772-669B-E84BCCEB0B78}"/>
                </a:ext>
              </a:extLst>
            </p:cNvPr>
            <p:cNvSpPr/>
            <p:nvPr/>
          </p:nvSpPr>
          <p:spPr>
            <a:xfrm flipH="1">
              <a:off x="10983081" y="992476"/>
              <a:ext cx="393279" cy="977232"/>
            </a:xfrm>
            <a:custGeom>
              <a:avLst/>
              <a:gdLst>
                <a:gd name="connsiteX0" fmla="*/ 468086 w 468086"/>
                <a:gd name="connsiteY0" fmla="*/ 1828800 h 1828800"/>
                <a:gd name="connsiteX1" fmla="*/ 462643 w 468086"/>
                <a:gd name="connsiteY1" fmla="*/ 1801586 h 1828800"/>
                <a:gd name="connsiteX2" fmla="*/ 451757 w 468086"/>
                <a:gd name="connsiteY2" fmla="*/ 1779815 h 1828800"/>
                <a:gd name="connsiteX3" fmla="*/ 435429 w 468086"/>
                <a:gd name="connsiteY3" fmla="*/ 1730829 h 1828800"/>
                <a:gd name="connsiteX4" fmla="*/ 429986 w 468086"/>
                <a:gd name="connsiteY4" fmla="*/ 1698172 h 1828800"/>
                <a:gd name="connsiteX5" fmla="*/ 402772 w 468086"/>
                <a:gd name="connsiteY5" fmla="*/ 1600200 h 1828800"/>
                <a:gd name="connsiteX6" fmla="*/ 386443 w 468086"/>
                <a:gd name="connsiteY6" fmla="*/ 1540329 h 1828800"/>
                <a:gd name="connsiteX7" fmla="*/ 353786 w 468086"/>
                <a:gd name="connsiteY7" fmla="*/ 1404258 h 1828800"/>
                <a:gd name="connsiteX8" fmla="*/ 332014 w 468086"/>
                <a:gd name="connsiteY8" fmla="*/ 1338943 h 1828800"/>
                <a:gd name="connsiteX9" fmla="*/ 321129 w 468086"/>
                <a:gd name="connsiteY9" fmla="*/ 1279072 h 1828800"/>
                <a:gd name="connsiteX10" fmla="*/ 277586 w 468086"/>
                <a:gd name="connsiteY10" fmla="*/ 1104900 h 1828800"/>
                <a:gd name="connsiteX11" fmla="*/ 261257 w 468086"/>
                <a:gd name="connsiteY11" fmla="*/ 1017815 h 1828800"/>
                <a:gd name="connsiteX12" fmla="*/ 201386 w 468086"/>
                <a:gd name="connsiteY12" fmla="*/ 805543 h 1828800"/>
                <a:gd name="connsiteX13" fmla="*/ 168729 w 468086"/>
                <a:gd name="connsiteY13" fmla="*/ 669472 h 1828800"/>
                <a:gd name="connsiteX14" fmla="*/ 141514 w 468086"/>
                <a:gd name="connsiteY14" fmla="*/ 527958 h 1828800"/>
                <a:gd name="connsiteX15" fmla="*/ 114300 w 468086"/>
                <a:gd name="connsiteY15" fmla="*/ 408215 h 1828800"/>
                <a:gd name="connsiteX16" fmla="*/ 81643 w 468086"/>
                <a:gd name="connsiteY16" fmla="*/ 228600 h 1828800"/>
                <a:gd name="connsiteX17" fmla="*/ 59872 w 468086"/>
                <a:gd name="connsiteY17" fmla="*/ 179615 h 1828800"/>
                <a:gd name="connsiteX18" fmla="*/ 54429 w 468086"/>
                <a:gd name="connsiteY18" fmla="*/ 152400 h 1828800"/>
                <a:gd name="connsiteX19" fmla="*/ 27214 w 468086"/>
                <a:gd name="connsiteY19" fmla="*/ 76200 h 1828800"/>
                <a:gd name="connsiteX20" fmla="*/ 21772 w 468086"/>
                <a:gd name="connsiteY20" fmla="*/ 54429 h 1828800"/>
                <a:gd name="connsiteX21" fmla="*/ 10886 w 468086"/>
                <a:gd name="connsiteY21" fmla="*/ 21772 h 1828800"/>
                <a:gd name="connsiteX22" fmla="*/ 0 w 468086"/>
                <a:gd name="connsiteY22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68086" h="1828800">
                  <a:moveTo>
                    <a:pt x="468086" y="1828800"/>
                  </a:moveTo>
                  <a:cubicBezTo>
                    <a:pt x="466272" y="1819729"/>
                    <a:pt x="465569" y="1810362"/>
                    <a:pt x="462643" y="1801586"/>
                  </a:cubicBezTo>
                  <a:cubicBezTo>
                    <a:pt x="460077" y="1793889"/>
                    <a:pt x="454670" y="1787388"/>
                    <a:pt x="451757" y="1779815"/>
                  </a:cubicBezTo>
                  <a:cubicBezTo>
                    <a:pt x="445578" y="1763750"/>
                    <a:pt x="439864" y="1747460"/>
                    <a:pt x="435429" y="1730829"/>
                  </a:cubicBezTo>
                  <a:cubicBezTo>
                    <a:pt x="432586" y="1720166"/>
                    <a:pt x="432663" y="1708878"/>
                    <a:pt x="429986" y="1698172"/>
                  </a:cubicBezTo>
                  <a:cubicBezTo>
                    <a:pt x="421766" y="1665290"/>
                    <a:pt x="411785" y="1632873"/>
                    <a:pt x="402772" y="1600200"/>
                  </a:cubicBezTo>
                  <a:cubicBezTo>
                    <a:pt x="397271" y="1580259"/>
                    <a:pt x="391271" y="1560444"/>
                    <a:pt x="386443" y="1540329"/>
                  </a:cubicBezTo>
                  <a:cubicBezTo>
                    <a:pt x="375557" y="1494972"/>
                    <a:pt x="368537" y="1448509"/>
                    <a:pt x="353786" y="1404258"/>
                  </a:cubicBezTo>
                  <a:cubicBezTo>
                    <a:pt x="346529" y="1382486"/>
                    <a:pt x="337807" y="1361149"/>
                    <a:pt x="332014" y="1338943"/>
                  </a:cubicBezTo>
                  <a:cubicBezTo>
                    <a:pt x="326894" y="1319316"/>
                    <a:pt x="325724" y="1298829"/>
                    <a:pt x="321129" y="1279072"/>
                  </a:cubicBezTo>
                  <a:cubicBezTo>
                    <a:pt x="307574" y="1220783"/>
                    <a:pt x="288615" y="1163719"/>
                    <a:pt x="277586" y="1104900"/>
                  </a:cubicBezTo>
                  <a:cubicBezTo>
                    <a:pt x="272143" y="1075872"/>
                    <a:pt x="268187" y="1046525"/>
                    <a:pt x="261257" y="1017815"/>
                  </a:cubicBezTo>
                  <a:cubicBezTo>
                    <a:pt x="221206" y="851889"/>
                    <a:pt x="253650" y="1066854"/>
                    <a:pt x="201386" y="805543"/>
                  </a:cubicBezTo>
                  <a:cubicBezTo>
                    <a:pt x="181342" y="705326"/>
                    <a:pt x="193032" y="750483"/>
                    <a:pt x="168729" y="669472"/>
                  </a:cubicBezTo>
                  <a:cubicBezTo>
                    <a:pt x="156317" y="545357"/>
                    <a:pt x="174258" y="698230"/>
                    <a:pt x="141514" y="527958"/>
                  </a:cubicBezTo>
                  <a:cubicBezTo>
                    <a:pt x="116929" y="400117"/>
                    <a:pt x="163058" y="554484"/>
                    <a:pt x="114300" y="408215"/>
                  </a:cubicBezTo>
                  <a:cubicBezTo>
                    <a:pt x="107568" y="347630"/>
                    <a:pt x="101936" y="286580"/>
                    <a:pt x="81643" y="228600"/>
                  </a:cubicBezTo>
                  <a:cubicBezTo>
                    <a:pt x="75740" y="211735"/>
                    <a:pt x="67129" y="195943"/>
                    <a:pt x="59872" y="179615"/>
                  </a:cubicBezTo>
                  <a:cubicBezTo>
                    <a:pt x="58058" y="170543"/>
                    <a:pt x="56863" y="161325"/>
                    <a:pt x="54429" y="152400"/>
                  </a:cubicBezTo>
                  <a:cubicBezTo>
                    <a:pt x="46894" y="124772"/>
                    <a:pt x="36423" y="103827"/>
                    <a:pt x="27214" y="76200"/>
                  </a:cubicBezTo>
                  <a:cubicBezTo>
                    <a:pt x="24849" y="69104"/>
                    <a:pt x="23921" y="61594"/>
                    <a:pt x="21772" y="54429"/>
                  </a:cubicBezTo>
                  <a:cubicBezTo>
                    <a:pt x="18475" y="43438"/>
                    <a:pt x="15148" y="32426"/>
                    <a:pt x="10886" y="21772"/>
                  </a:cubicBezTo>
                  <a:cubicBezTo>
                    <a:pt x="7873" y="14238"/>
                    <a:pt x="0" y="0"/>
                    <a:pt x="0" y="0"/>
                  </a:cubicBezTo>
                </a:path>
              </a:pathLst>
            </a:custGeom>
            <a:noFill/>
            <a:ln w="57150">
              <a:solidFill>
                <a:srgbClr val="005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2544DB9-D408-7990-6341-E382A7390D21}"/>
                </a:ext>
              </a:extLst>
            </p:cNvPr>
            <p:cNvSpPr/>
            <p:nvPr/>
          </p:nvSpPr>
          <p:spPr>
            <a:xfrm flipH="1">
              <a:off x="10973043" y="980901"/>
              <a:ext cx="388825" cy="985958"/>
            </a:xfrm>
            <a:custGeom>
              <a:avLst/>
              <a:gdLst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446314 w 574754"/>
                <a:gd name="connsiteY11" fmla="*/ 560615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433932 w 574754"/>
                <a:gd name="connsiteY10" fmla="*/ 707594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66907"/>
                <a:gd name="connsiteY0" fmla="*/ 1845129 h 1845129"/>
                <a:gd name="connsiteX1" fmla="*/ 484414 w 566907"/>
                <a:gd name="connsiteY1" fmla="*/ 1719943 h 1845129"/>
                <a:gd name="connsiteX2" fmla="*/ 489857 w 566907"/>
                <a:gd name="connsiteY2" fmla="*/ 1692729 h 1845129"/>
                <a:gd name="connsiteX3" fmla="*/ 500743 w 566907"/>
                <a:gd name="connsiteY3" fmla="*/ 1616529 h 1845129"/>
                <a:gd name="connsiteX4" fmla="*/ 511628 w 566907"/>
                <a:gd name="connsiteY4" fmla="*/ 1600200 h 1845129"/>
                <a:gd name="connsiteX5" fmla="*/ 522514 w 566907"/>
                <a:gd name="connsiteY5" fmla="*/ 1540329 h 1845129"/>
                <a:gd name="connsiteX6" fmla="*/ 533400 w 566907"/>
                <a:gd name="connsiteY6" fmla="*/ 1349829 h 1845129"/>
                <a:gd name="connsiteX7" fmla="*/ 549728 w 566907"/>
                <a:gd name="connsiteY7" fmla="*/ 1279072 h 1845129"/>
                <a:gd name="connsiteX8" fmla="*/ 566057 w 566907"/>
                <a:gd name="connsiteY8" fmla="*/ 1202872 h 1845129"/>
                <a:gd name="connsiteX9" fmla="*/ 463124 w 566907"/>
                <a:gd name="connsiteY9" fmla="*/ 826384 h 1845129"/>
                <a:gd name="connsiteX10" fmla="*/ 433932 w 566907"/>
                <a:gd name="connsiteY10" fmla="*/ 707594 h 1845129"/>
                <a:gd name="connsiteX11" fmla="*/ 388908 w 566907"/>
                <a:gd name="connsiteY11" fmla="*/ 575471 h 1845129"/>
                <a:gd name="connsiteX12" fmla="*/ 370114 w 566907"/>
                <a:gd name="connsiteY12" fmla="*/ 468086 h 1845129"/>
                <a:gd name="connsiteX13" fmla="*/ 353785 w 566907"/>
                <a:gd name="connsiteY13" fmla="*/ 446315 h 1845129"/>
                <a:gd name="connsiteX14" fmla="*/ 315685 w 566907"/>
                <a:gd name="connsiteY14" fmla="*/ 397329 h 1845129"/>
                <a:gd name="connsiteX15" fmla="*/ 244928 w 566907"/>
                <a:gd name="connsiteY15" fmla="*/ 283029 h 1845129"/>
                <a:gd name="connsiteX16" fmla="*/ 223157 w 566907"/>
                <a:gd name="connsiteY16" fmla="*/ 244929 h 1845129"/>
                <a:gd name="connsiteX17" fmla="*/ 185057 w 566907"/>
                <a:gd name="connsiteY17" fmla="*/ 201386 h 1845129"/>
                <a:gd name="connsiteX18" fmla="*/ 157843 w 566907"/>
                <a:gd name="connsiteY18" fmla="*/ 174172 h 1845129"/>
                <a:gd name="connsiteX19" fmla="*/ 130628 w 566907"/>
                <a:gd name="connsiteY19" fmla="*/ 130629 h 1845129"/>
                <a:gd name="connsiteX20" fmla="*/ 81643 w 566907"/>
                <a:gd name="connsiteY20" fmla="*/ 76200 h 1845129"/>
                <a:gd name="connsiteX21" fmla="*/ 59871 w 566907"/>
                <a:gd name="connsiteY21" fmla="*/ 59872 h 1845129"/>
                <a:gd name="connsiteX22" fmla="*/ 48985 w 566907"/>
                <a:gd name="connsiteY22" fmla="*/ 43543 h 1845129"/>
                <a:gd name="connsiteX23" fmla="*/ 16328 w 566907"/>
                <a:gd name="connsiteY23" fmla="*/ 16329 h 1845129"/>
                <a:gd name="connsiteX24" fmla="*/ 0 w 566907"/>
                <a:gd name="connsiteY24" fmla="*/ 0 h 1845129"/>
                <a:gd name="connsiteX0" fmla="*/ 478971 w 549728"/>
                <a:gd name="connsiteY0" fmla="*/ 1845129 h 1845129"/>
                <a:gd name="connsiteX1" fmla="*/ 484414 w 549728"/>
                <a:gd name="connsiteY1" fmla="*/ 1719943 h 1845129"/>
                <a:gd name="connsiteX2" fmla="*/ 489857 w 549728"/>
                <a:gd name="connsiteY2" fmla="*/ 1692729 h 1845129"/>
                <a:gd name="connsiteX3" fmla="*/ 500743 w 549728"/>
                <a:gd name="connsiteY3" fmla="*/ 1616529 h 1845129"/>
                <a:gd name="connsiteX4" fmla="*/ 511628 w 549728"/>
                <a:gd name="connsiteY4" fmla="*/ 1600200 h 1845129"/>
                <a:gd name="connsiteX5" fmla="*/ 522514 w 549728"/>
                <a:gd name="connsiteY5" fmla="*/ 1540329 h 1845129"/>
                <a:gd name="connsiteX6" fmla="*/ 533400 w 549728"/>
                <a:gd name="connsiteY6" fmla="*/ 1349829 h 1845129"/>
                <a:gd name="connsiteX7" fmla="*/ 549728 w 549728"/>
                <a:gd name="connsiteY7" fmla="*/ 1279072 h 1845129"/>
                <a:gd name="connsiteX8" fmla="*/ 478960 w 549728"/>
                <a:gd name="connsiteY8" fmla="*/ 1131571 h 1845129"/>
                <a:gd name="connsiteX9" fmla="*/ 463124 w 549728"/>
                <a:gd name="connsiteY9" fmla="*/ 826384 h 1845129"/>
                <a:gd name="connsiteX10" fmla="*/ 433932 w 549728"/>
                <a:gd name="connsiteY10" fmla="*/ 707594 h 1845129"/>
                <a:gd name="connsiteX11" fmla="*/ 388908 w 549728"/>
                <a:gd name="connsiteY11" fmla="*/ 575471 h 1845129"/>
                <a:gd name="connsiteX12" fmla="*/ 370114 w 549728"/>
                <a:gd name="connsiteY12" fmla="*/ 468086 h 1845129"/>
                <a:gd name="connsiteX13" fmla="*/ 353785 w 549728"/>
                <a:gd name="connsiteY13" fmla="*/ 446315 h 1845129"/>
                <a:gd name="connsiteX14" fmla="*/ 315685 w 549728"/>
                <a:gd name="connsiteY14" fmla="*/ 397329 h 1845129"/>
                <a:gd name="connsiteX15" fmla="*/ 244928 w 549728"/>
                <a:gd name="connsiteY15" fmla="*/ 283029 h 1845129"/>
                <a:gd name="connsiteX16" fmla="*/ 223157 w 549728"/>
                <a:gd name="connsiteY16" fmla="*/ 244929 h 1845129"/>
                <a:gd name="connsiteX17" fmla="*/ 185057 w 549728"/>
                <a:gd name="connsiteY17" fmla="*/ 201386 h 1845129"/>
                <a:gd name="connsiteX18" fmla="*/ 157843 w 549728"/>
                <a:gd name="connsiteY18" fmla="*/ 174172 h 1845129"/>
                <a:gd name="connsiteX19" fmla="*/ 130628 w 549728"/>
                <a:gd name="connsiteY19" fmla="*/ 130629 h 1845129"/>
                <a:gd name="connsiteX20" fmla="*/ 81643 w 549728"/>
                <a:gd name="connsiteY20" fmla="*/ 76200 h 1845129"/>
                <a:gd name="connsiteX21" fmla="*/ 59871 w 549728"/>
                <a:gd name="connsiteY21" fmla="*/ 59872 h 1845129"/>
                <a:gd name="connsiteX22" fmla="*/ 48985 w 549728"/>
                <a:gd name="connsiteY22" fmla="*/ 43543 h 1845129"/>
                <a:gd name="connsiteX23" fmla="*/ 16328 w 549728"/>
                <a:gd name="connsiteY23" fmla="*/ 16329 h 1845129"/>
                <a:gd name="connsiteX24" fmla="*/ 0 w 549728"/>
                <a:gd name="connsiteY24" fmla="*/ 0 h 1845129"/>
                <a:gd name="connsiteX0" fmla="*/ 478971 w 538005"/>
                <a:gd name="connsiteY0" fmla="*/ 1845129 h 1845129"/>
                <a:gd name="connsiteX1" fmla="*/ 484414 w 538005"/>
                <a:gd name="connsiteY1" fmla="*/ 1719943 h 1845129"/>
                <a:gd name="connsiteX2" fmla="*/ 489857 w 538005"/>
                <a:gd name="connsiteY2" fmla="*/ 1692729 h 1845129"/>
                <a:gd name="connsiteX3" fmla="*/ 500743 w 538005"/>
                <a:gd name="connsiteY3" fmla="*/ 1616529 h 1845129"/>
                <a:gd name="connsiteX4" fmla="*/ 511628 w 538005"/>
                <a:gd name="connsiteY4" fmla="*/ 1600200 h 1845129"/>
                <a:gd name="connsiteX5" fmla="*/ 522514 w 538005"/>
                <a:gd name="connsiteY5" fmla="*/ 1540329 h 1845129"/>
                <a:gd name="connsiteX6" fmla="*/ 533400 w 538005"/>
                <a:gd name="connsiteY6" fmla="*/ 1349829 h 1845129"/>
                <a:gd name="connsiteX7" fmla="*/ 452735 w 538005"/>
                <a:gd name="connsiteY7" fmla="*/ 1264216 h 1845129"/>
                <a:gd name="connsiteX8" fmla="*/ 478960 w 538005"/>
                <a:gd name="connsiteY8" fmla="*/ 1131571 h 1845129"/>
                <a:gd name="connsiteX9" fmla="*/ 463124 w 538005"/>
                <a:gd name="connsiteY9" fmla="*/ 826384 h 1845129"/>
                <a:gd name="connsiteX10" fmla="*/ 433932 w 538005"/>
                <a:gd name="connsiteY10" fmla="*/ 707594 h 1845129"/>
                <a:gd name="connsiteX11" fmla="*/ 388908 w 538005"/>
                <a:gd name="connsiteY11" fmla="*/ 575471 h 1845129"/>
                <a:gd name="connsiteX12" fmla="*/ 370114 w 538005"/>
                <a:gd name="connsiteY12" fmla="*/ 468086 h 1845129"/>
                <a:gd name="connsiteX13" fmla="*/ 353785 w 538005"/>
                <a:gd name="connsiteY13" fmla="*/ 446315 h 1845129"/>
                <a:gd name="connsiteX14" fmla="*/ 315685 w 538005"/>
                <a:gd name="connsiteY14" fmla="*/ 397329 h 1845129"/>
                <a:gd name="connsiteX15" fmla="*/ 244928 w 538005"/>
                <a:gd name="connsiteY15" fmla="*/ 283029 h 1845129"/>
                <a:gd name="connsiteX16" fmla="*/ 223157 w 538005"/>
                <a:gd name="connsiteY16" fmla="*/ 244929 h 1845129"/>
                <a:gd name="connsiteX17" fmla="*/ 185057 w 538005"/>
                <a:gd name="connsiteY17" fmla="*/ 201386 h 1845129"/>
                <a:gd name="connsiteX18" fmla="*/ 157843 w 538005"/>
                <a:gd name="connsiteY18" fmla="*/ 174172 h 1845129"/>
                <a:gd name="connsiteX19" fmla="*/ 130628 w 538005"/>
                <a:gd name="connsiteY19" fmla="*/ 130629 h 1845129"/>
                <a:gd name="connsiteX20" fmla="*/ 81643 w 538005"/>
                <a:gd name="connsiteY20" fmla="*/ 76200 h 1845129"/>
                <a:gd name="connsiteX21" fmla="*/ 59871 w 538005"/>
                <a:gd name="connsiteY21" fmla="*/ 59872 h 1845129"/>
                <a:gd name="connsiteX22" fmla="*/ 48985 w 538005"/>
                <a:gd name="connsiteY22" fmla="*/ 43543 h 1845129"/>
                <a:gd name="connsiteX23" fmla="*/ 16328 w 538005"/>
                <a:gd name="connsiteY23" fmla="*/ 16329 h 1845129"/>
                <a:gd name="connsiteX24" fmla="*/ 0 w 538005"/>
                <a:gd name="connsiteY24" fmla="*/ 0 h 1845129"/>
                <a:gd name="connsiteX0" fmla="*/ 478971 w 525903"/>
                <a:gd name="connsiteY0" fmla="*/ 1845129 h 1845129"/>
                <a:gd name="connsiteX1" fmla="*/ 484414 w 525903"/>
                <a:gd name="connsiteY1" fmla="*/ 1719943 h 1845129"/>
                <a:gd name="connsiteX2" fmla="*/ 489857 w 525903"/>
                <a:gd name="connsiteY2" fmla="*/ 1692729 h 1845129"/>
                <a:gd name="connsiteX3" fmla="*/ 500743 w 525903"/>
                <a:gd name="connsiteY3" fmla="*/ 1616529 h 1845129"/>
                <a:gd name="connsiteX4" fmla="*/ 511628 w 525903"/>
                <a:gd name="connsiteY4" fmla="*/ 1600200 h 1845129"/>
                <a:gd name="connsiteX5" fmla="*/ 522514 w 525903"/>
                <a:gd name="connsiteY5" fmla="*/ 1540329 h 1845129"/>
                <a:gd name="connsiteX6" fmla="*/ 446304 w 525903"/>
                <a:gd name="connsiteY6" fmla="*/ 1346857 h 1845129"/>
                <a:gd name="connsiteX7" fmla="*/ 452735 w 525903"/>
                <a:gd name="connsiteY7" fmla="*/ 1264216 h 1845129"/>
                <a:gd name="connsiteX8" fmla="*/ 478960 w 525903"/>
                <a:gd name="connsiteY8" fmla="*/ 1131571 h 1845129"/>
                <a:gd name="connsiteX9" fmla="*/ 463124 w 525903"/>
                <a:gd name="connsiteY9" fmla="*/ 826384 h 1845129"/>
                <a:gd name="connsiteX10" fmla="*/ 433932 w 525903"/>
                <a:gd name="connsiteY10" fmla="*/ 707594 h 1845129"/>
                <a:gd name="connsiteX11" fmla="*/ 388908 w 525903"/>
                <a:gd name="connsiteY11" fmla="*/ 575471 h 1845129"/>
                <a:gd name="connsiteX12" fmla="*/ 370114 w 525903"/>
                <a:gd name="connsiteY12" fmla="*/ 468086 h 1845129"/>
                <a:gd name="connsiteX13" fmla="*/ 353785 w 525903"/>
                <a:gd name="connsiteY13" fmla="*/ 446315 h 1845129"/>
                <a:gd name="connsiteX14" fmla="*/ 315685 w 525903"/>
                <a:gd name="connsiteY14" fmla="*/ 397329 h 1845129"/>
                <a:gd name="connsiteX15" fmla="*/ 244928 w 525903"/>
                <a:gd name="connsiteY15" fmla="*/ 283029 h 1845129"/>
                <a:gd name="connsiteX16" fmla="*/ 223157 w 525903"/>
                <a:gd name="connsiteY16" fmla="*/ 244929 h 1845129"/>
                <a:gd name="connsiteX17" fmla="*/ 185057 w 525903"/>
                <a:gd name="connsiteY17" fmla="*/ 201386 h 1845129"/>
                <a:gd name="connsiteX18" fmla="*/ 157843 w 525903"/>
                <a:gd name="connsiteY18" fmla="*/ 174172 h 1845129"/>
                <a:gd name="connsiteX19" fmla="*/ 130628 w 525903"/>
                <a:gd name="connsiteY19" fmla="*/ 130629 h 1845129"/>
                <a:gd name="connsiteX20" fmla="*/ 81643 w 525903"/>
                <a:gd name="connsiteY20" fmla="*/ 76200 h 1845129"/>
                <a:gd name="connsiteX21" fmla="*/ 59871 w 525903"/>
                <a:gd name="connsiteY21" fmla="*/ 59872 h 1845129"/>
                <a:gd name="connsiteX22" fmla="*/ 48985 w 525903"/>
                <a:gd name="connsiteY22" fmla="*/ 43543 h 1845129"/>
                <a:gd name="connsiteX23" fmla="*/ 16328 w 525903"/>
                <a:gd name="connsiteY23" fmla="*/ 16329 h 1845129"/>
                <a:gd name="connsiteX24" fmla="*/ 0 w 525903"/>
                <a:gd name="connsiteY24" fmla="*/ 0 h 1845129"/>
                <a:gd name="connsiteX0" fmla="*/ 478971 w 511827"/>
                <a:gd name="connsiteY0" fmla="*/ 1845129 h 1845129"/>
                <a:gd name="connsiteX1" fmla="*/ 484414 w 511827"/>
                <a:gd name="connsiteY1" fmla="*/ 1719943 h 1845129"/>
                <a:gd name="connsiteX2" fmla="*/ 489857 w 511827"/>
                <a:gd name="connsiteY2" fmla="*/ 1692729 h 1845129"/>
                <a:gd name="connsiteX3" fmla="*/ 500743 w 511827"/>
                <a:gd name="connsiteY3" fmla="*/ 1616529 h 1845129"/>
                <a:gd name="connsiteX4" fmla="*/ 511628 w 511827"/>
                <a:gd name="connsiteY4" fmla="*/ 1600200 h 1845129"/>
                <a:gd name="connsiteX5" fmla="*/ 467089 w 511827"/>
                <a:gd name="connsiteY5" fmla="*/ 1483884 h 1845129"/>
                <a:gd name="connsiteX6" fmla="*/ 446304 w 511827"/>
                <a:gd name="connsiteY6" fmla="*/ 1346857 h 1845129"/>
                <a:gd name="connsiteX7" fmla="*/ 452735 w 511827"/>
                <a:gd name="connsiteY7" fmla="*/ 1264216 h 1845129"/>
                <a:gd name="connsiteX8" fmla="*/ 478960 w 511827"/>
                <a:gd name="connsiteY8" fmla="*/ 1131571 h 1845129"/>
                <a:gd name="connsiteX9" fmla="*/ 463124 w 511827"/>
                <a:gd name="connsiteY9" fmla="*/ 826384 h 1845129"/>
                <a:gd name="connsiteX10" fmla="*/ 433932 w 511827"/>
                <a:gd name="connsiteY10" fmla="*/ 707594 h 1845129"/>
                <a:gd name="connsiteX11" fmla="*/ 388908 w 511827"/>
                <a:gd name="connsiteY11" fmla="*/ 575471 h 1845129"/>
                <a:gd name="connsiteX12" fmla="*/ 370114 w 511827"/>
                <a:gd name="connsiteY12" fmla="*/ 468086 h 1845129"/>
                <a:gd name="connsiteX13" fmla="*/ 353785 w 511827"/>
                <a:gd name="connsiteY13" fmla="*/ 446315 h 1845129"/>
                <a:gd name="connsiteX14" fmla="*/ 315685 w 511827"/>
                <a:gd name="connsiteY14" fmla="*/ 397329 h 1845129"/>
                <a:gd name="connsiteX15" fmla="*/ 244928 w 511827"/>
                <a:gd name="connsiteY15" fmla="*/ 283029 h 1845129"/>
                <a:gd name="connsiteX16" fmla="*/ 223157 w 511827"/>
                <a:gd name="connsiteY16" fmla="*/ 244929 h 1845129"/>
                <a:gd name="connsiteX17" fmla="*/ 185057 w 511827"/>
                <a:gd name="connsiteY17" fmla="*/ 201386 h 1845129"/>
                <a:gd name="connsiteX18" fmla="*/ 157843 w 511827"/>
                <a:gd name="connsiteY18" fmla="*/ 174172 h 1845129"/>
                <a:gd name="connsiteX19" fmla="*/ 130628 w 511827"/>
                <a:gd name="connsiteY19" fmla="*/ 130629 h 1845129"/>
                <a:gd name="connsiteX20" fmla="*/ 81643 w 511827"/>
                <a:gd name="connsiteY20" fmla="*/ 76200 h 1845129"/>
                <a:gd name="connsiteX21" fmla="*/ 59871 w 511827"/>
                <a:gd name="connsiteY21" fmla="*/ 59872 h 1845129"/>
                <a:gd name="connsiteX22" fmla="*/ 48985 w 511827"/>
                <a:gd name="connsiteY22" fmla="*/ 43543 h 1845129"/>
                <a:gd name="connsiteX23" fmla="*/ 16328 w 511827"/>
                <a:gd name="connsiteY23" fmla="*/ 16329 h 1845129"/>
                <a:gd name="connsiteX24" fmla="*/ 0 w 511827"/>
                <a:gd name="connsiteY24" fmla="*/ 0 h 1845129"/>
                <a:gd name="connsiteX0" fmla="*/ 478971 w 500743"/>
                <a:gd name="connsiteY0" fmla="*/ 1845129 h 1845129"/>
                <a:gd name="connsiteX1" fmla="*/ 484414 w 500743"/>
                <a:gd name="connsiteY1" fmla="*/ 1719943 h 1845129"/>
                <a:gd name="connsiteX2" fmla="*/ 489857 w 500743"/>
                <a:gd name="connsiteY2" fmla="*/ 1692729 h 1845129"/>
                <a:gd name="connsiteX3" fmla="*/ 500743 w 500743"/>
                <a:gd name="connsiteY3" fmla="*/ 1616529 h 1845129"/>
                <a:gd name="connsiteX4" fmla="*/ 489854 w 500743"/>
                <a:gd name="connsiteY4" fmla="*/ 1579404 h 1845129"/>
                <a:gd name="connsiteX5" fmla="*/ 467089 w 500743"/>
                <a:gd name="connsiteY5" fmla="*/ 1483884 h 1845129"/>
                <a:gd name="connsiteX6" fmla="*/ 446304 w 500743"/>
                <a:gd name="connsiteY6" fmla="*/ 1346857 h 1845129"/>
                <a:gd name="connsiteX7" fmla="*/ 452735 w 500743"/>
                <a:gd name="connsiteY7" fmla="*/ 1264216 h 1845129"/>
                <a:gd name="connsiteX8" fmla="*/ 478960 w 500743"/>
                <a:gd name="connsiteY8" fmla="*/ 1131571 h 1845129"/>
                <a:gd name="connsiteX9" fmla="*/ 463124 w 500743"/>
                <a:gd name="connsiteY9" fmla="*/ 826384 h 1845129"/>
                <a:gd name="connsiteX10" fmla="*/ 433932 w 500743"/>
                <a:gd name="connsiteY10" fmla="*/ 707594 h 1845129"/>
                <a:gd name="connsiteX11" fmla="*/ 388908 w 500743"/>
                <a:gd name="connsiteY11" fmla="*/ 575471 h 1845129"/>
                <a:gd name="connsiteX12" fmla="*/ 370114 w 500743"/>
                <a:gd name="connsiteY12" fmla="*/ 468086 h 1845129"/>
                <a:gd name="connsiteX13" fmla="*/ 353785 w 500743"/>
                <a:gd name="connsiteY13" fmla="*/ 446315 h 1845129"/>
                <a:gd name="connsiteX14" fmla="*/ 315685 w 500743"/>
                <a:gd name="connsiteY14" fmla="*/ 397329 h 1845129"/>
                <a:gd name="connsiteX15" fmla="*/ 244928 w 500743"/>
                <a:gd name="connsiteY15" fmla="*/ 283029 h 1845129"/>
                <a:gd name="connsiteX16" fmla="*/ 223157 w 500743"/>
                <a:gd name="connsiteY16" fmla="*/ 244929 h 1845129"/>
                <a:gd name="connsiteX17" fmla="*/ 185057 w 500743"/>
                <a:gd name="connsiteY17" fmla="*/ 201386 h 1845129"/>
                <a:gd name="connsiteX18" fmla="*/ 157843 w 500743"/>
                <a:gd name="connsiteY18" fmla="*/ 174172 h 1845129"/>
                <a:gd name="connsiteX19" fmla="*/ 130628 w 500743"/>
                <a:gd name="connsiteY19" fmla="*/ 130629 h 1845129"/>
                <a:gd name="connsiteX20" fmla="*/ 81643 w 500743"/>
                <a:gd name="connsiteY20" fmla="*/ 76200 h 1845129"/>
                <a:gd name="connsiteX21" fmla="*/ 59871 w 500743"/>
                <a:gd name="connsiteY21" fmla="*/ 59872 h 1845129"/>
                <a:gd name="connsiteX22" fmla="*/ 48985 w 500743"/>
                <a:gd name="connsiteY22" fmla="*/ 43543 h 1845129"/>
                <a:gd name="connsiteX23" fmla="*/ 16328 w 500743"/>
                <a:gd name="connsiteY23" fmla="*/ 16329 h 1845129"/>
                <a:gd name="connsiteX24" fmla="*/ 0 w 500743"/>
                <a:gd name="connsiteY24" fmla="*/ 0 h 1845129"/>
                <a:gd name="connsiteX0" fmla="*/ 478971 w 491762"/>
                <a:gd name="connsiteY0" fmla="*/ 1845129 h 1845129"/>
                <a:gd name="connsiteX1" fmla="*/ 484414 w 491762"/>
                <a:gd name="connsiteY1" fmla="*/ 1719943 h 1845129"/>
                <a:gd name="connsiteX2" fmla="*/ 489857 w 491762"/>
                <a:gd name="connsiteY2" fmla="*/ 1692729 h 1845129"/>
                <a:gd name="connsiteX3" fmla="*/ 489854 w 491762"/>
                <a:gd name="connsiteY3" fmla="*/ 1579404 h 1845129"/>
                <a:gd name="connsiteX4" fmla="*/ 467089 w 491762"/>
                <a:gd name="connsiteY4" fmla="*/ 1483884 h 1845129"/>
                <a:gd name="connsiteX5" fmla="*/ 446304 w 491762"/>
                <a:gd name="connsiteY5" fmla="*/ 1346857 h 1845129"/>
                <a:gd name="connsiteX6" fmla="*/ 452735 w 491762"/>
                <a:gd name="connsiteY6" fmla="*/ 1264216 h 1845129"/>
                <a:gd name="connsiteX7" fmla="*/ 478960 w 491762"/>
                <a:gd name="connsiteY7" fmla="*/ 1131571 h 1845129"/>
                <a:gd name="connsiteX8" fmla="*/ 463124 w 491762"/>
                <a:gd name="connsiteY8" fmla="*/ 826384 h 1845129"/>
                <a:gd name="connsiteX9" fmla="*/ 433932 w 491762"/>
                <a:gd name="connsiteY9" fmla="*/ 707594 h 1845129"/>
                <a:gd name="connsiteX10" fmla="*/ 388908 w 491762"/>
                <a:gd name="connsiteY10" fmla="*/ 575471 h 1845129"/>
                <a:gd name="connsiteX11" fmla="*/ 370114 w 491762"/>
                <a:gd name="connsiteY11" fmla="*/ 468086 h 1845129"/>
                <a:gd name="connsiteX12" fmla="*/ 353785 w 491762"/>
                <a:gd name="connsiteY12" fmla="*/ 446315 h 1845129"/>
                <a:gd name="connsiteX13" fmla="*/ 315685 w 491762"/>
                <a:gd name="connsiteY13" fmla="*/ 397329 h 1845129"/>
                <a:gd name="connsiteX14" fmla="*/ 244928 w 491762"/>
                <a:gd name="connsiteY14" fmla="*/ 283029 h 1845129"/>
                <a:gd name="connsiteX15" fmla="*/ 223157 w 491762"/>
                <a:gd name="connsiteY15" fmla="*/ 244929 h 1845129"/>
                <a:gd name="connsiteX16" fmla="*/ 185057 w 491762"/>
                <a:gd name="connsiteY16" fmla="*/ 201386 h 1845129"/>
                <a:gd name="connsiteX17" fmla="*/ 157843 w 491762"/>
                <a:gd name="connsiteY17" fmla="*/ 174172 h 1845129"/>
                <a:gd name="connsiteX18" fmla="*/ 130628 w 491762"/>
                <a:gd name="connsiteY18" fmla="*/ 130629 h 1845129"/>
                <a:gd name="connsiteX19" fmla="*/ 81643 w 491762"/>
                <a:gd name="connsiteY19" fmla="*/ 76200 h 1845129"/>
                <a:gd name="connsiteX20" fmla="*/ 59871 w 491762"/>
                <a:gd name="connsiteY20" fmla="*/ 59872 h 1845129"/>
                <a:gd name="connsiteX21" fmla="*/ 48985 w 491762"/>
                <a:gd name="connsiteY21" fmla="*/ 43543 h 1845129"/>
                <a:gd name="connsiteX22" fmla="*/ 16328 w 491762"/>
                <a:gd name="connsiteY22" fmla="*/ 16329 h 1845129"/>
                <a:gd name="connsiteX23" fmla="*/ 0 w 491762"/>
                <a:gd name="connsiteY23" fmla="*/ 0 h 1845129"/>
                <a:gd name="connsiteX0" fmla="*/ 478971 w 490504"/>
                <a:gd name="connsiteY0" fmla="*/ 1845129 h 1845129"/>
                <a:gd name="connsiteX1" fmla="*/ 484414 w 490504"/>
                <a:gd name="connsiteY1" fmla="*/ 1719943 h 1845129"/>
                <a:gd name="connsiteX2" fmla="*/ 489857 w 490504"/>
                <a:gd name="connsiteY2" fmla="*/ 1692729 h 1845129"/>
                <a:gd name="connsiteX3" fmla="*/ 467089 w 490504"/>
                <a:gd name="connsiteY3" fmla="*/ 1483884 h 1845129"/>
                <a:gd name="connsiteX4" fmla="*/ 446304 w 490504"/>
                <a:gd name="connsiteY4" fmla="*/ 1346857 h 1845129"/>
                <a:gd name="connsiteX5" fmla="*/ 452735 w 490504"/>
                <a:gd name="connsiteY5" fmla="*/ 1264216 h 1845129"/>
                <a:gd name="connsiteX6" fmla="*/ 478960 w 490504"/>
                <a:gd name="connsiteY6" fmla="*/ 1131571 h 1845129"/>
                <a:gd name="connsiteX7" fmla="*/ 463124 w 490504"/>
                <a:gd name="connsiteY7" fmla="*/ 826384 h 1845129"/>
                <a:gd name="connsiteX8" fmla="*/ 433932 w 490504"/>
                <a:gd name="connsiteY8" fmla="*/ 707594 h 1845129"/>
                <a:gd name="connsiteX9" fmla="*/ 388908 w 490504"/>
                <a:gd name="connsiteY9" fmla="*/ 575471 h 1845129"/>
                <a:gd name="connsiteX10" fmla="*/ 370114 w 490504"/>
                <a:gd name="connsiteY10" fmla="*/ 468086 h 1845129"/>
                <a:gd name="connsiteX11" fmla="*/ 353785 w 490504"/>
                <a:gd name="connsiteY11" fmla="*/ 446315 h 1845129"/>
                <a:gd name="connsiteX12" fmla="*/ 315685 w 490504"/>
                <a:gd name="connsiteY12" fmla="*/ 397329 h 1845129"/>
                <a:gd name="connsiteX13" fmla="*/ 244928 w 490504"/>
                <a:gd name="connsiteY13" fmla="*/ 283029 h 1845129"/>
                <a:gd name="connsiteX14" fmla="*/ 223157 w 490504"/>
                <a:gd name="connsiteY14" fmla="*/ 244929 h 1845129"/>
                <a:gd name="connsiteX15" fmla="*/ 185057 w 490504"/>
                <a:gd name="connsiteY15" fmla="*/ 201386 h 1845129"/>
                <a:gd name="connsiteX16" fmla="*/ 157843 w 490504"/>
                <a:gd name="connsiteY16" fmla="*/ 174172 h 1845129"/>
                <a:gd name="connsiteX17" fmla="*/ 130628 w 490504"/>
                <a:gd name="connsiteY17" fmla="*/ 130629 h 1845129"/>
                <a:gd name="connsiteX18" fmla="*/ 81643 w 490504"/>
                <a:gd name="connsiteY18" fmla="*/ 76200 h 1845129"/>
                <a:gd name="connsiteX19" fmla="*/ 59871 w 490504"/>
                <a:gd name="connsiteY19" fmla="*/ 59872 h 1845129"/>
                <a:gd name="connsiteX20" fmla="*/ 48985 w 490504"/>
                <a:gd name="connsiteY20" fmla="*/ 43543 h 1845129"/>
                <a:gd name="connsiteX21" fmla="*/ 16328 w 490504"/>
                <a:gd name="connsiteY21" fmla="*/ 16329 h 1845129"/>
                <a:gd name="connsiteX22" fmla="*/ 0 w 490504"/>
                <a:gd name="connsiteY22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46304 w 484831"/>
                <a:gd name="connsiteY3" fmla="*/ 1346857 h 1845129"/>
                <a:gd name="connsiteX4" fmla="*/ 452735 w 484831"/>
                <a:gd name="connsiteY4" fmla="*/ 1264216 h 1845129"/>
                <a:gd name="connsiteX5" fmla="*/ 478960 w 484831"/>
                <a:gd name="connsiteY5" fmla="*/ 1131571 h 1845129"/>
                <a:gd name="connsiteX6" fmla="*/ 463124 w 484831"/>
                <a:gd name="connsiteY6" fmla="*/ 826384 h 1845129"/>
                <a:gd name="connsiteX7" fmla="*/ 433932 w 484831"/>
                <a:gd name="connsiteY7" fmla="*/ 707594 h 1845129"/>
                <a:gd name="connsiteX8" fmla="*/ 388908 w 484831"/>
                <a:gd name="connsiteY8" fmla="*/ 575471 h 1845129"/>
                <a:gd name="connsiteX9" fmla="*/ 370114 w 484831"/>
                <a:gd name="connsiteY9" fmla="*/ 468086 h 1845129"/>
                <a:gd name="connsiteX10" fmla="*/ 353785 w 484831"/>
                <a:gd name="connsiteY10" fmla="*/ 446315 h 1845129"/>
                <a:gd name="connsiteX11" fmla="*/ 315685 w 484831"/>
                <a:gd name="connsiteY11" fmla="*/ 397329 h 1845129"/>
                <a:gd name="connsiteX12" fmla="*/ 244928 w 484831"/>
                <a:gd name="connsiteY12" fmla="*/ 283029 h 1845129"/>
                <a:gd name="connsiteX13" fmla="*/ 223157 w 484831"/>
                <a:gd name="connsiteY13" fmla="*/ 244929 h 1845129"/>
                <a:gd name="connsiteX14" fmla="*/ 185057 w 484831"/>
                <a:gd name="connsiteY14" fmla="*/ 201386 h 1845129"/>
                <a:gd name="connsiteX15" fmla="*/ 157843 w 484831"/>
                <a:gd name="connsiteY15" fmla="*/ 174172 h 1845129"/>
                <a:gd name="connsiteX16" fmla="*/ 130628 w 484831"/>
                <a:gd name="connsiteY16" fmla="*/ 130629 h 1845129"/>
                <a:gd name="connsiteX17" fmla="*/ 81643 w 484831"/>
                <a:gd name="connsiteY17" fmla="*/ 76200 h 1845129"/>
                <a:gd name="connsiteX18" fmla="*/ 59871 w 484831"/>
                <a:gd name="connsiteY18" fmla="*/ 59872 h 1845129"/>
                <a:gd name="connsiteX19" fmla="*/ 48985 w 484831"/>
                <a:gd name="connsiteY19" fmla="*/ 43543 h 1845129"/>
                <a:gd name="connsiteX20" fmla="*/ 16328 w 484831"/>
                <a:gd name="connsiteY20" fmla="*/ 16329 h 1845129"/>
                <a:gd name="connsiteX21" fmla="*/ 0 w 484831"/>
                <a:gd name="connsiteY21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2735 w 484831"/>
                <a:gd name="connsiteY3" fmla="*/ 1264216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185057 w 484831"/>
                <a:gd name="connsiteY12" fmla="*/ 201386 h 1845129"/>
                <a:gd name="connsiteX13" fmla="*/ 157843 w 484831"/>
                <a:gd name="connsiteY13" fmla="*/ 174172 h 1845129"/>
                <a:gd name="connsiteX14" fmla="*/ 130628 w 484831"/>
                <a:gd name="connsiteY14" fmla="*/ 130629 h 1845129"/>
                <a:gd name="connsiteX15" fmla="*/ 81643 w 484831"/>
                <a:gd name="connsiteY15" fmla="*/ 76200 h 1845129"/>
                <a:gd name="connsiteX16" fmla="*/ 59871 w 484831"/>
                <a:gd name="connsiteY16" fmla="*/ 59872 h 1845129"/>
                <a:gd name="connsiteX17" fmla="*/ 48985 w 484831"/>
                <a:gd name="connsiteY17" fmla="*/ 43543 h 1845129"/>
                <a:gd name="connsiteX18" fmla="*/ 16328 w 484831"/>
                <a:gd name="connsiteY18" fmla="*/ 16329 h 1845129"/>
                <a:gd name="connsiteX19" fmla="*/ 0 w 484831"/>
                <a:gd name="connsiteY19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185057 w 484831"/>
                <a:gd name="connsiteY11" fmla="*/ 201386 h 1845129"/>
                <a:gd name="connsiteX12" fmla="*/ 157843 w 484831"/>
                <a:gd name="connsiteY12" fmla="*/ 174172 h 1845129"/>
                <a:gd name="connsiteX13" fmla="*/ 130628 w 484831"/>
                <a:gd name="connsiteY13" fmla="*/ 130629 h 1845129"/>
                <a:gd name="connsiteX14" fmla="*/ 81643 w 484831"/>
                <a:gd name="connsiteY14" fmla="*/ 76200 h 1845129"/>
                <a:gd name="connsiteX15" fmla="*/ 59871 w 484831"/>
                <a:gd name="connsiteY15" fmla="*/ 59872 h 1845129"/>
                <a:gd name="connsiteX16" fmla="*/ 48985 w 484831"/>
                <a:gd name="connsiteY16" fmla="*/ 43543 h 1845129"/>
                <a:gd name="connsiteX17" fmla="*/ 16328 w 484831"/>
                <a:gd name="connsiteY17" fmla="*/ 16329 h 1845129"/>
                <a:gd name="connsiteX18" fmla="*/ 0 w 484831"/>
                <a:gd name="connsiteY18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15685 w 484831"/>
                <a:gd name="connsiteY9" fmla="*/ 397329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82466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29472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6694 w 484831"/>
                <a:gd name="connsiteY3" fmla="*/ 1261246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831" h="1845129">
                  <a:moveTo>
                    <a:pt x="478971" y="1845129"/>
                  </a:moveTo>
                  <a:cubicBezTo>
                    <a:pt x="480785" y="1803400"/>
                    <a:pt x="486394" y="1780150"/>
                    <a:pt x="484414" y="1719943"/>
                  </a:cubicBezTo>
                  <a:cubicBezTo>
                    <a:pt x="482434" y="1659736"/>
                    <a:pt x="471709" y="1560333"/>
                    <a:pt x="467089" y="1483884"/>
                  </a:cubicBezTo>
                  <a:cubicBezTo>
                    <a:pt x="462469" y="1407435"/>
                    <a:pt x="454716" y="1319965"/>
                    <a:pt x="456694" y="1261246"/>
                  </a:cubicBezTo>
                  <a:cubicBezTo>
                    <a:pt x="450425" y="1151663"/>
                    <a:pt x="447368" y="941670"/>
                    <a:pt x="429472" y="826384"/>
                  </a:cubicBezTo>
                  <a:cubicBezTo>
                    <a:pt x="411576" y="711098"/>
                    <a:pt x="391213" y="636178"/>
                    <a:pt x="375052" y="575471"/>
                  </a:cubicBezTo>
                  <a:cubicBezTo>
                    <a:pt x="358891" y="514764"/>
                    <a:pt x="349327" y="502727"/>
                    <a:pt x="332504" y="462144"/>
                  </a:cubicBezTo>
                  <a:cubicBezTo>
                    <a:pt x="315681" y="421561"/>
                    <a:pt x="298690" y="375430"/>
                    <a:pt x="274116" y="331971"/>
                  </a:cubicBezTo>
                  <a:cubicBezTo>
                    <a:pt x="249542" y="288512"/>
                    <a:pt x="204436" y="227686"/>
                    <a:pt x="185057" y="201386"/>
                  </a:cubicBezTo>
                  <a:cubicBezTo>
                    <a:pt x="165678" y="175086"/>
                    <a:pt x="165665" y="184340"/>
                    <a:pt x="157843" y="174172"/>
                  </a:cubicBezTo>
                  <a:cubicBezTo>
                    <a:pt x="147407" y="160605"/>
                    <a:pt x="140577" y="144557"/>
                    <a:pt x="130628" y="130629"/>
                  </a:cubicBezTo>
                  <a:cubicBezTo>
                    <a:pt x="120168" y="115984"/>
                    <a:pt x="96540" y="89235"/>
                    <a:pt x="81643" y="76200"/>
                  </a:cubicBezTo>
                  <a:cubicBezTo>
                    <a:pt x="74816" y="70226"/>
                    <a:pt x="67128" y="65315"/>
                    <a:pt x="59871" y="59872"/>
                  </a:cubicBezTo>
                  <a:cubicBezTo>
                    <a:pt x="56242" y="54429"/>
                    <a:pt x="53611" y="48169"/>
                    <a:pt x="48985" y="43543"/>
                  </a:cubicBezTo>
                  <a:cubicBezTo>
                    <a:pt x="38965" y="33523"/>
                    <a:pt x="26919" y="25743"/>
                    <a:pt x="16328" y="16329"/>
                  </a:cubicBezTo>
                  <a:cubicBezTo>
                    <a:pt x="10575" y="11215"/>
                    <a:pt x="5443" y="5443"/>
                    <a:pt x="0" y="0"/>
                  </a:cubicBezTo>
                </a:path>
              </a:pathLst>
            </a:custGeom>
            <a:noFill/>
            <a:ln w="57150">
              <a:solidFill>
                <a:srgbClr val="DC32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43126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183AE9-B396-EE8A-11B2-467B60FEF440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8A4CC-4658-9542-CCCD-90FBD8A6B98A}"/>
              </a:ext>
            </a:extLst>
          </p:cNvPr>
          <p:cNvSpPr/>
          <p:nvPr/>
        </p:nvSpPr>
        <p:spPr>
          <a:xfrm>
            <a:off x="2405397" y="1102624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1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3D14C-A1F1-97E4-441F-1255F5484999}"/>
              </a:ext>
            </a:extLst>
          </p:cNvPr>
          <p:cNvSpPr/>
          <p:nvPr/>
        </p:nvSpPr>
        <p:spPr>
          <a:xfrm>
            <a:off x="2405397" y="2382493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2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A8730D-9952-B0F6-34FB-CF60DA85D454}"/>
              </a:ext>
            </a:extLst>
          </p:cNvPr>
          <p:cNvSpPr/>
          <p:nvPr/>
        </p:nvSpPr>
        <p:spPr>
          <a:xfrm>
            <a:off x="2405397" y="3662362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3</a:t>
            </a:r>
          </a:p>
          <a:p>
            <a:pPr algn="ctr"/>
            <a:r>
              <a:rPr lang="en-US" sz="2000" dirty="0"/>
              <a:t>Reaching</a:t>
            </a:r>
            <a:endParaRPr lang="he-IL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2C4D5-BCBE-15B1-A70E-25CBEC6B4C6F}"/>
              </a:ext>
            </a:extLst>
          </p:cNvPr>
          <p:cNvSpPr/>
          <p:nvPr/>
        </p:nvSpPr>
        <p:spPr>
          <a:xfrm>
            <a:off x="2405397" y="4942231"/>
            <a:ext cx="3885714" cy="104650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Experiment 4</a:t>
            </a:r>
          </a:p>
          <a:p>
            <a:pPr algn="ctr"/>
            <a:r>
              <a:rPr lang="en-US" sz="2000" dirty="0"/>
              <a:t>Reaching + Keyboard</a:t>
            </a:r>
            <a:endParaRPr lang="he-IL" sz="20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ED50FAF-6348-256B-2EBB-F6E72D93957E}"/>
              </a:ext>
            </a:extLst>
          </p:cNvPr>
          <p:cNvSpPr/>
          <p:nvPr/>
        </p:nvSpPr>
        <p:spPr>
          <a:xfrm>
            <a:off x="6994869" y="1102624"/>
            <a:ext cx="1030884" cy="36062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4332D-C70B-3BD4-427B-81A416098E6E}"/>
              </a:ext>
            </a:extLst>
          </p:cNvPr>
          <p:cNvSpPr txBox="1"/>
          <p:nvPr/>
        </p:nvSpPr>
        <p:spPr>
          <a:xfrm>
            <a:off x="8256251" y="2674913"/>
            <a:ext cx="277479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Exploratory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Confirmatory</a:t>
            </a:r>
            <a:endParaRPr lang="en-US" sz="2400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BC83610-7FF4-1FC2-1973-15C8899A1B95}"/>
              </a:ext>
            </a:extLst>
          </p:cNvPr>
          <p:cNvSpPr/>
          <p:nvPr/>
        </p:nvSpPr>
        <p:spPr>
          <a:xfrm>
            <a:off x="6994869" y="4985518"/>
            <a:ext cx="1030884" cy="9580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1777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10</a:t>
            </a:r>
            <a:endParaRPr lang="he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C1CFA3-E5E3-F465-1251-6E5BA4D7AE8C}"/>
              </a:ext>
            </a:extLst>
          </p:cNvPr>
          <p:cNvCxnSpPr>
            <a:cxnSpLocks/>
          </p:cNvCxnSpPr>
          <p:nvPr/>
        </p:nvCxnSpPr>
        <p:spPr>
          <a:xfrm>
            <a:off x="376099" y="2097314"/>
            <a:ext cx="0" cy="2532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C32E37-B40F-24ED-FEEA-26E2B8C2FAD7}"/>
              </a:ext>
            </a:extLst>
          </p:cNvPr>
          <p:cNvGrpSpPr/>
          <p:nvPr/>
        </p:nvGrpSpPr>
        <p:grpSpPr>
          <a:xfrm>
            <a:off x="560207" y="2028971"/>
            <a:ext cx="2342650" cy="2601086"/>
            <a:chOff x="2701064" y="2028971"/>
            <a:chExt cx="2342650" cy="260108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2802662" y="2028971"/>
              <a:ext cx="2139454" cy="2601086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2802663" y="2097314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2831690" y="2801257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2701064" y="332951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E1E417A-B300-2CEE-A6AC-03B56FFF6727}"/>
              </a:ext>
            </a:extLst>
          </p:cNvPr>
          <p:cNvSpPr txBox="1"/>
          <p:nvPr/>
        </p:nvSpPr>
        <p:spPr>
          <a:xfrm>
            <a:off x="1817151" y="5749073"/>
            <a:ext cx="380388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Long response time (1.5sec)</a:t>
            </a:r>
            <a:endParaRPr lang="he-IL" sz="2400" b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BB3F894-E34B-A644-0A00-D592A098E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4" t="4895" r="58044" b="54690"/>
          <a:stretch/>
        </p:blipFill>
        <p:spPr bwMode="auto">
          <a:xfrm>
            <a:off x="2970901" y="1518446"/>
            <a:ext cx="6087392" cy="37401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641F6CB-7425-A4E9-8BBD-41B1E06D3F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45" t="52416" r="41417" b="8322"/>
          <a:stretch/>
        </p:blipFill>
        <p:spPr bwMode="auto">
          <a:xfrm>
            <a:off x="9174696" y="1518446"/>
            <a:ext cx="2975267" cy="36334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6D34D5-8852-A289-CCC3-4250449D1F52}"/>
              </a:ext>
            </a:extLst>
          </p:cNvPr>
          <p:cNvSpPr/>
          <p:nvPr/>
        </p:nvSpPr>
        <p:spPr>
          <a:xfrm>
            <a:off x="9960456" y="1932902"/>
            <a:ext cx="2136672" cy="2892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9C81-39A2-D26D-B11E-1E1715EFD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068" y="4339126"/>
            <a:ext cx="1498415" cy="52714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5664265-EB4C-F824-D2F2-F1723BBCA581}"/>
              </a:ext>
            </a:extLst>
          </p:cNvPr>
          <p:cNvGrpSpPr/>
          <p:nvPr/>
        </p:nvGrpSpPr>
        <p:grpSpPr>
          <a:xfrm>
            <a:off x="3829477" y="1518446"/>
            <a:ext cx="5378922" cy="3389087"/>
            <a:chOff x="1446451" y="1480455"/>
            <a:chExt cx="5378922" cy="338908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95CB8F-90FD-D212-F8F4-3D2F6A87D44A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33280B-DF80-0DC6-00FB-71A3F0293884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1B6D516-EDA6-CEEF-6EA7-4A96F2A5E638}"/>
                </a:ext>
              </a:extLst>
            </p:cNvPr>
            <p:cNvSpPr/>
            <p:nvPr/>
          </p:nvSpPr>
          <p:spPr>
            <a:xfrm>
              <a:off x="5964407" y="1480455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547CECF-A604-A397-02CD-B9DE47254719}"/>
              </a:ext>
            </a:extLst>
          </p:cNvPr>
          <p:cNvSpPr/>
          <p:nvPr/>
        </p:nvSpPr>
        <p:spPr>
          <a:xfrm>
            <a:off x="5695893" y="585084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37E70F-86AC-4E7C-7EAC-0AB1C2648B6D}"/>
              </a:ext>
            </a:extLst>
          </p:cNvPr>
          <p:cNvSpPr txBox="1"/>
          <p:nvPr/>
        </p:nvSpPr>
        <p:spPr>
          <a:xfrm>
            <a:off x="6460295" y="5751879"/>
            <a:ext cx="44591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Decision made before movement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31770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 animBg="1"/>
      <p:bldP spid="40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0402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97110" y="3443097"/>
            <a:ext cx="16075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7" y="2340409"/>
            <a:ext cx="1573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45982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686674" y="3443097"/>
            <a:ext cx="198671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6" y="2340409"/>
            <a:ext cx="146504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D716EF-6C66-4A7F-BC6B-11BCED924ADD}"/>
              </a:ext>
            </a:extLst>
          </p:cNvPr>
          <p:cNvSpPr txBox="1"/>
          <p:nvPr/>
        </p:nvSpPr>
        <p:spPr>
          <a:xfrm>
            <a:off x="9240782" y="5788310"/>
            <a:ext cx="141932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1500ms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BB41821-B062-4AAD-A7F7-B4FF171C1880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6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Show some sensitivity!</a:t>
            </a: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Using motion tracking to explore unconscious 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B1EB8-BE2D-4F7A-BF3D-16E87DFCCA16}"/>
              </a:ext>
            </a:extLst>
          </p:cNvPr>
          <p:cNvSpPr txBox="1"/>
          <p:nvPr/>
        </p:nvSpPr>
        <p:spPr>
          <a:xfrm>
            <a:off x="0" y="295151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 err="1"/>
              <a:t>Khen</a:t>
            </a:r>
            <a:r>
              <a:rPr lang="en-US" sz="2000" b="1" dirty="0"/>
              <a:t> Heller</a:t>
            </a:r>
          </a:p>
          <a:p>
            <a:pPr algn="ctr"/>
            <a:r>
              <a:rPr lang="en-US" sz="1600" dirty="0"/>
              <a:t>Under the supervision of </a:t>
            </a:r>
            <a:r>
              <a:rPr lang="en-US" sz="1600" b="1" dirty="0" err="1"/>
              <a:t>Liad</a:t>
            </a:r>
            <a:r>
              <a:rPr lang="en-US" sz="1600" b="1" dirty="0"/>
              <a:t> </a:t>
            </a:r>
            <a:r>
              <a:rPr lang="en-US" sz="1600" b="1" dirty="0" err="1"/>
              <a:t>Mudrik</a:t>
            </a:r>
            <a:endParaRPr 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9B834-96A0-4D20-B566-B355BBE6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43" y="42642"/>
            <a:ext cx="1928926" cy="933351"/>
          </a:xfrm>
          <a:prstGeom prst="rect">
            <a:avLst/>
          </a:prstGeom>
        </p:spPr>
      </p:pic>
      <p:pic>
        <p:nvPicPr>
          <p:cNvPr id="1026" name="Picture 2" descr="לוגו האוניברסיטה החדש להורדה | המשרד לעיצוב גרפי | אוניברסיטת ת&quot;א">
            <a:extLst>
              <a:ext uri="{FF2B5EF4-FFF2-40B4-BE49-F238E27FC236}">
                <a16:creationId xmlns:a16="http://schemas.microsoft.com/office/drawing/2014/main" id="{5F7836E0-554B-6EA2-216A-9942BAC2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" y="29120"/>
            <a:ext cx="1800967" cy="97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2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6523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108123" y="5788310"/>
            <a:ext cx="168464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1500ms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93000" y="5788310"/>
            <a:ext cx="15665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C9F093-7727-4A1B-AFC7-CF263778E41D}"/>
              </a:ext>
            </a:extLst>
          </p:cNvPr>
          <p:cNvGrpSpPr/>
          <p:nvPr/>
        </p:nvGrpSpPr>
        <p:grpSpPr>
          <a:xfrm>
            <a:off x="7004181" y="1693047"/>
            <a:ext cx="477553" cy="369330"/>
            <a:chOff x="-7682" y="4683990"/>
            <a:chExt cx="794402" cy="646331"/>
          </a:xfrm>
        </p:grpSpPr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1AC78155-B32A-4871-91ED-590AA9F57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BEC80C3-BF61-41B5-8F73-3279BD884E57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566670" y="3444595"/>
            <a:ext cx="1746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652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16094 0.0013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6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 animBg="1"/>
      <p:bldP spid="186" grpId="0"/>
      <p:bldP spid="185" grpId="0" animBg="1"/>
      <p:bldP spid="3081" grpId="0" animBg="1"/>
      <p:bldP spid="3083" grpId="0" animBg="1"/>
      <p:bldP spid="17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3F196C-DB5A-4E37-A185-7BA609FE8041}"/>
              </a:ext>
            </a:extLst>
          </p:cNvPr>
          <p:cNvCxnSpPr>
            <a:cxnSpLocks/>
          </p:cNvCxnSpPr>
          <p:nvPr/>
        </p:nvCxnSpPr>
        <p:spPr>
          <a:xfrm>
            <a:off x="5119114" y="2111827"/>
            <a:ext cx="0" cy="209005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2314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240782" y="5788310"/>
            <a:ext cx="141932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750ms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78787" y="5788310"/>
            <a:ext cx="15949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79206" y="3443097"/>
            <a:ext cx="15717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2B2663E-CB15-4BF9-B655-9834D0554C4F}"/>
              </a:ext>
            </a:extLst>
          </p:cNvPr>
          <p:cNvSpPr/>
          <p:nvPr/>
        </p:nvSpPr>
        <p:spPr>
          <a:xfrm>
            <a:off x="5112771" y="3673929"/>
            <a:ext cx="587829" cy="527958"/>
          </a:xfrm>
          <a:custGeom>
            <a:avLst/>
            <a:gdLst>
              <a:gd name="connsiteX0" fmla="*/ 0 w 587829"/>
              <a:gd name="connsiteY0" fmla="*/ 527958 h 527958"/>
              <a:gd name="connsiteX1" fmla="*/ 54429 w 587829"/>
              <a:gd name="connsiteY1" fmla="*/ 446315 h 527958"/>
              <a:gd name="connsiteX2" fmla="*/ 440872 w 587829"/>
              <a:gd name="connsiteY2" fmla="*/ 370115 h 527958"/>
              <a:gd name="connsiteX3" fmla="*/ 587829 w 587829"/>
              <a:gd name="connsiteY3" fmla="*/ 0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29" h="527958">
                <a:moveTo>
                  <a:pt x="0" y="527958"/>
                </a:moveTo>
                <a:lnTo>
                  <a:pt x="54429" y="446315"/>
                </a:lnTo>
                <a:lnTo>
                  <a:pt x="440872" y="370115"/>
                </a:lnTo>
                <a:lnTo>
                  <a:pt x="587829" y="0"/>
                </a:lnTo>
              </a:path>
            </a:pathLst>
          </a:custGeom>
          <a:noFill/>
          <a:ln w="0">
            <a:solidFill>
              <a:srgbClr val="DC3220"/>
            </a:solidFill>
          </a:ln>
          <a:effectLst>
            <a:glow rad="127000">
              <a:srgbClr val="FF0000">
                <a:alpha val="7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83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-0.17943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18347 0.05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15703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85" grpId="0" animBg="1"/>
      <p:bldP spid="7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4B4B89-C976-A85F-B368-157DD3890FE4}"/>
              </a:ext>
            </a:extLst>
          </p:cNvPr>
          <p:cNvGrpSpPr/>
          <p:nvPr/>
        </p:nvGrpSpPr>
        <p:grpSpPr>
          <a:xfrm>
            <a:off x="1396912" y="2442363"/>
            <a:ext cx="2461444" cy="3660629"/>
            <a:chOff x="289012" y="2028970"/>
            <a:chExt cx="2461444" cy="36606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E23D60-8A07-465E-2360-5D600739F77E}"/>
                </a:ext>
              </a:extLst>
            </p:cNvPr>
            <p:cNvGrpSpPr/>
            <p:nvPr/>
          </p:nvGrpSpPr>
          <p:grpSpPr>
            <a:xfrm>
              <a:off x="509404" y="2028970"/>
              <a:ext cx="2139454" cy="3660629"/>
              <a:chOff x="509404" y="2028970"/>
              <a:chExt cx="2139454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509404" y="2028970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509405" y="2097314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2801257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363582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509405" y="2860410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289012" y="2097314"/>
              <a:ext cx="0" cy="34979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407806" y="4291503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Shorter RT Limit 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Reation</a:t>
            </a:r>
            <a:r>
              <a:rPr lang="en-US" sz="2400" dirty="0"/>
              <a:t> time &lt; 330ms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Movement duration &lt; 430ms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Added practice to improve RT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457D8B-285A-4838-69AE-489D295E39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5199" r="57476" b="53672"/>
          <a:stretch/>
        </p:blipFill>
        <p:spPr bwMode="auto">
          <a:xfrm>
            <a:off x="5760747" y="2057093"/>
            <a:ext cx="6327472" cy="39493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6601797" y="2142521"/>
            <a:ext cx="5251891" cy="3400273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6325" y="4949665"/>
            <a:ext cx="1498415" cy="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0" y="646331"/>
            <a:ext cx="675871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Deviant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Many excluded trials (44.5%)            low SNR</a:t>
            </a:r>
          </a:p>
          <a:p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975" y="6197612"/>
            <a:ext cx="1498415" cy="527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ED574F-C06A-8E58-93AC-EAF48B5A8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40909"/>
            <a:ext cx="12192000" cy="615950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D9AA16A2-BA19-386B-8A50-44493A4E5782}"/>
              </a:ext>
            </a:extLst>
          </p:cNvPr>
          <p:cNvSpPr/>
          <p:nvPr/>
        </p:nvSpPr>
        <p:spPr>
          <a:xfrm>
            <a:off x="4423625" y="1482831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4F508-9287-8954-734E-82A9F5BC1DB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4" t="52294" r="25110" b="9319"/>
          <a:stretch/>
        </p:blipFill>
        <p:spPr bwMode="auto">
          <a:xfrm>
            <a:off x="436319" y="2571206"/>
            <a:ext cx="10948932" cy="32451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C1BB6C-D5DA-4879-19FB-D3AD7EAC7B22}"/>
              </a:ext>
            </a:extLst>
          </p:cNvPr>
          <p:cNvCxnSpPr/>
          <p:nvPr/>
        </p:nvCxnSpPr>
        <p:spPr>
          <a:xfrm flipV="1">
            <a:off x="7086600" y="3055475"/>
            <a:ext cx="939800" cy="121920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198829-1154-9C32-892E-A5E732D6E3E5}"/>
              </a:ext>
            </a:extLst>
          </p:cNvPr>
          <p:cNvCxnSpPr>
            <a:cxnSpLocks/>
          </p:cNvCxnSpPr>
          <p:nvPr/>
        </p:nvCxnSpPr>
        <p:spPr>
          <a:xfrm flipH="1" flipV="1">
            <a:off x="9791700" y="3176125"/>
            <a:ext cx="961175" cy="1913121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7CF07C-8E05-2615-88AC-807B6A84F6E7}"/>
              </a:ext>
            </a:extLst>
          </p:cNvPr>
          <p:cNvCxnSpPr>
            <a:cxnSpLocks/>
          </p:cNvCxnSpPr>
          <p:nvPr/>
        </p:nvCxnSpPr>
        <p:spPr>
          <a:xfrm flipH="1" flipV="1">
            <a:off x="4360125" y="3055475"/>
            <a:ext cx="961175" cy="38735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43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2, w/o deviant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ED574F-C06A-8E58-93AC-EAF48B5A8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2" t="3425" r="24062" b="10184"/>
          <a:stretch/>
        </p:blipFill>
        <p:spPr>
          <a:xfrm>
            <a:off x="1035050" y="492254"/>
            <a:ext cx="9791700" cy="63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35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BB19526-4759-CA14-779C-DFD4C62C9A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" t="5014" r="57546" b="54310"/>
          <a:stretch/>
        </p:blipFill>
        <p:spPr bwMode="auto">
          <a:xfrm>
            <a:off x="3692177" y="2153708"/>
            <a:ext cx="5830252" cy="35893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Practice day – </a:t>
            </a:r>
            <a:r>
              <a:rPr lang="en-US" sz="2400" dirty="0"/>
              <a:t>improve RT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4531620" y="2136172"/>
            <a:ext cx="4875685" cy="3233784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031994A-D936-40B6-0640-ABFDCE95A51A}"/>
              </a:ext>
            </a:extLst>
          </p:cNvPr>
          <p:cNvGrpSpPr/>
          <p:nvPr/>
        </p:nvGrpSpPr>
        <p:grpSpPr>
          <a:xfrm>
            <a:off x="239145" y="1261209"/>
            <a:ext cx="3327454" cy="5255514"/>
            <a:chOff x="585495" y="1013237"/>
            <a:chExt cx="3327454" cy="525551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55" y="1013237"/>
              <a:ext cx="0" cy="5161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3A4750-23FA-0A0F-92C8-3C10CC3D56D6}"/>
                </a:ext>
              </a:extLst>
            </p:cNvPr>
            <p:cNvGrpSpPr/>
            <p:nvPr/>
          </p:nvGrpSpPr>
          <p:grpSpPr>
            <a:xfrm>
              <a:off x="1570299" y="2608122"/>
              <a:ext cx="2342650" cy="3660629"/>
              <a:chOff x="3024449" y="2608122"/>
              <a:chExt cx="2342650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3126047" y="2608122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3126048" y="2676466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338040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4214981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3126048" y="3439562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DC62D8-E9D1-E97A-A386-AD016B02DCFC}"/>
                  </a:ext>
                </a:extLst>
              </p:cNvPr>
              <p:cNvSpPr txBox="1"/>
              <p:nvPr/>
            </p:nvSpPr>
            <p:spPr>
              <a:xfrm>
                <a:off x="3024449" y="4870655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Test</a:t>
                </a:r>
              </a:p>
              <a:p>
                <a:pPr algn="ctr"/>
                <a:r>
                  <a:rPr lang="en-US" dirty="0"/>
                  <a:t>12 blocks, with prime</a:t>
                </a:r>
                <a:endParaRPr lang="he-IL" sz="16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D98AE54-1E65-2DEF-F8EF-275F3493837F}"/>
                </a:ext>
              </a:extLst>
            </p:cNvPr>
            <p:cNvGrpSpPr/>
            <p:nvPr/>
          </p:nvGrpSpPr>
          <p:grpSpPr>
            <a:xfrm>
              <a:off x="1569402" y="1013237"/>
              <a:ext cx="2342650" cy="1482179"/>
              <a:chOff x="3023552" y="1013237"/>
              <a:chExt cx="2342650" cy="148217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4A035D-D0E8-2FB9-47B5-071CAD9CC2E7}"/>
                  </a:ext>
                </a:extLst>
              </p:cNvPr>
              <p:cNvSpPr/>
              <p:nvPr/>
            </p:nvSpPr>
            <p:spPr>
              <a:xfrm>
                <a:off x="3125150" y="1013237"/>
                <a:ext cx="2139454" cy="148217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B33280-8031-BA07-811E-28790AF290BA}"/>
                  </a:ext>
                </a:extLst>
              </p:cNvPr>
              <p:cNvSpPr txBox="1"/>
              <p:nvPr/>
            </p:nvSpPr>
            <p:spPr>
              <a:xfrm>
                <a:off x="3023552" y="1310847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6 blocks, w/o prime</a:t>
                </a:r>
                <a:endParaRPr lang="he-IL" sz="1600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C8EADA-D745-7664-1C3E-9D2E67DB2DF6}"/>
                </a:ext>
              </a:extLst>
            </p:cNvPr>
            <p:cNvSpPr txBox="1"/>
            <p:nvPr/>
          </p:nvSpPr>
          <p:spPr>
            <a:xfrm>
              <a:off x="585495" y="1488170"/>
              <a:ext cx="880822" cy="29238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/>
                <a:t>Day 1</a:t>
              </a:r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sz="2000" dirty="0"/>
                <a:t>Day 2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5" t="52466" r="41481" b="10544"/>
          <a:stretch/>
        </p:blipFill>
        <p:spPr bwMode="auto">
          <a:xfrm>
            <a:off x="9443193" y="2153708"/>
            <a:ext cx="2748807" cy="32640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0977DE6-B7F2-C85A-9762-83C2448278BC}"/>
              </a:ext>
            </a:extLst>
          </p:cNvPr>
          <p:cNvSpPr/>
          <p:nvPr/>
        </p:nvSpPr>
        <p:spPr>
          <a:xfrm>
            <a:off x="10179678" y="2455655"/>
            <a:ext cx="1715969" cy="283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61275A-D0AA-6348-917B-87B84C082C2B}"/>
              </a:ext>
            </a:extLst>
          </p:cNvPr>
          <p:cNvSpPr/>
          <p:nvPr/>
        </p:nvSpPr>
        <p:spPr>
          <a:xfrm>
            <a:off x="7552546" y="4364641"/>
            <a:ext cx="1715969" cy="925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921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955731"/>
            <a:ext cx="1169449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           Marginal reduction in RT                                               Less valid trials than Experiment 2 </a:t>
            </a:r>
            <a:endParaRPr lang="en-US" sz="24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1" t="4993" r="41556" b="54809"/>
          <a:stretch/>
        </p:blipFill>
        <p:spPr bwMode="auto">
          <a:xfrm>
            <a:off x="490519" y="1821838"/>
            <a:ext cx="3629683" cy="45651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341530-02E1-FD6E-7D34-76ADF73F8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18" t="54779" r="74428" b="7319"/>
          <a:stretch/>
        </p:blipFill>
        <p:spPr>
          <a:xfrm>
            <a:off x="7804150" y="2066257"/>
            <a:ext cx="3643556" cy="42659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EC3C92-F786-31C9-7651-C51694C5895B}"/>
              </a:ext>
            </a:extLst>
          </p:cNvPr>
          <p:cNvSpPr/>
          <p:nvPr/>
        </p:nvSpPr>
        <p:spPr>
          <a:xfrm>
            <a:off x="1422881" y="2247280"/>
            <a:ext cx="2463320" cy="3529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96C886-A167-2B70-D466-7F3FE897F578}"/>
              </a:ext>
            </a:extLst>
          </p:cNvPr>
          <p:cNvSpPr/>
          <p:nvPr/>
        </p:nvSpPr>
        <p:spPr>
          <a:xfrm>
            <a:off x="8903181" y="2247280"/>
            <a:ext cx="2463320" cy="3529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10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9CB21E5-135C-A002-5E4F-EFA460EF9F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5055" r="58027" b="54781"/>
          <a:stretch/>
        </p:blipFill>
        <p:spPr bwMode="auto">
          <a:xfrm>
            <a:off x="3824192" y="1432560"/>
            <a:ext cx="7418857" cy="46117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511496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Keyboard session, Reaching session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02AC75-7812-B287-6687-83B6AB74D312}"/>
              </a:ext>
            </a:extLst>
          </p:cNvPr>
          <p:cNvGrpSpPr/>
          <p:nvPr/>
        </p:nvGrpSpPr>
        <p:grpSpPr>
          <a:xfrm>
            <a:off x="853176" y="1555062"/>
            <a:ext cx="2493194" cy="4908945"/>
            <a:chOff x="853176" y="1555062"/>
            <a:chExt cx="2493194" cy="490894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853176" y="1600537"/>
              <a:ext cx="0" cy="47691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1105318" y="1555062"/>
              <a:ext cx="2139454" cy="490894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1105319" y="1600537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230448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8FFABB97-335C-A062-7045-2AA18DFF08EC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77814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36A687-FD82-367B-E8C7-D129C81B0DEC}"/>
                </a:ext>
              </a:extLst>
            </p:cNvPr>
            <p:cNvSpPr txBox="1"/>
            <p:nvPr/>
          </p:nvSpPr>
          <p:spPr>
            <a:xfrm>
              <a:off x="1105319" y="4002721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1003720" y="279363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Keyboard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723BCC2-52FD-FA23-F150-39C033DCB6D8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002721"/>
              <a:ext cx="2074139" cy="0"/>
            </a:xfrm>
            <a:prstGeom prst="line">
              <a:avLst/>
            </a:prstGeom>
            <a:ln w="5715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D5F594-1974-7D39-8C2B-856EB1B3E817}"/>
                </a:ext>
              </a:extLst>
            </p:cNvPr>
            <p:cNvSpPr txBox="1"/>
            <p:nvPr/>
          </p:nvSpPr>
          <p:spPr>
            <a:xfrm>
              <a:off x="1003720" y="5236001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Reaching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89BEA-B153-7756-5AA8-6968140420B1}"/>
              </a:ext>
            </a:extLst>
          </p:cNvPr>
          <p:cNvGrpSpPr/>
          <p:nvPr/>
        </p:nvGrpSpPr>
        <p:grpSpPr>
          <a:xfrm>
            <a:off x="4667251" y="1600537"/>
            <a:ext cx="6671573" cy="4030080"/>
            <a:chOff x="4667250" y="1599194"/>
            <a:chExt cx="6671573" cy="40300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4667250" y="1867315"/>
              <a:ext cx="6671573" cy="3761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556BA7-7D6B-5BD7-8F24-CE3E9FAE2307}"/>
                </a:ext>
              </a:extLst>
            </p:cNvPr>
            <p:cNvSpPr/>
            <p:nvPr/>
          </p:nvSpPr>
          <p:spPr>
            <a:xfrm>
              <a:off x="10528300" y="1599194"/>
              <a:ext cx="810523" cy="374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F2BA9F-DFD2-4523-59BC-1BDCD23316C9}"/>
                </a:ext>
              </a:extLst>
            </p:cNvPr>
            <p:cNvSpPr/>
            <p:nvPr/>
          </p:nvSpPr>
          <p:spPr>
            <a:xfrm>
              <a:off x="4764435" y="1599194"/>
              <a:ext cx="810523" cy="374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8209344-DB18-1795-674C-D21C8AA6F29A}"/>
              </a:ext>
            </a:extLst>
          </p:cNvPr>
          <p:cNvSpPr/>
          <p:nvPr/>
        </p:nvSpPr>
        <p:spPr>
          <a:xfrm>
            <a:off x="9058771" y="4778140"/>
            <a:ext cx="2027910" cy="833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549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1" y="5389074"/>
            <a:ext cx="12192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           Cohen’s d = 0.69                                                      Cohen’s d = 1.17                   Cohen’s d = 1.17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E57DB-0E80-3F8F-CC47-85C470B49E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9" t="52477" r="41102" b="10206"/>
          <a:stretch/>
        </p:blipFill>
        <p:spPr bwMode="auto">
          <a:xfrm>
            <a:off x="16220" y="1538886"/>
            <a:ext cx="3170497" cy="3671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1B94E-86AF-DA73-BD08-E598E6E6B8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5" t="52477" r="24516" b="10206"/>
          <a:stretch/>
        </p:blipFill>
        <p:spPr bwMode="auto">
          <a:xfrm>
            <a:off x="2776698" y="1533588"/>
            <a:ext cx="3170497" cy="3671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20D1A6-48D9-B932-62D9-B0EE1AAB0E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6" t="52426" r="58065" b="10206"/>
          <a:stretch/>
        </p:blipFill>
        <p:spPr bwMode="auto">
          <a:xfrm>
            <a:off x="5486949" y="1533588"/>
            <a:ext cx="3170497" cy="36760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BB7CDD-FC11-180F-F022-CE47070540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4" t="5043" r="41697" b="58225"/>
          <a:stretch/>
        </p:blipFill>
        <p:spPr bwMode="auto">
          <a:xfrm>
            <a:off x="8949166" y="1533588"/>
            <a:ext cx="3170497" cy="36134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06CC9E-6017-8F07-16BC-A409B54F1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510" y="466765"/>
            <a:ext cx="2225411" cy="91873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FF22B7-4940-1D08-FF48-409D648D8551}"/>
              </a:ext>
            </a:extLst>
          </p:cNvPr>
          <p:cNvSpPr/>
          <p:nvPr/>
        </p:nvSpPr>
        <p:spPr>
          <a:xfrm>
            <a:off x="-4924501" y="0"/>
            <a:ext cx="4892606" cy="407717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D4370-EC95-2601-5CA3-10999E19368D}"/>
              </a:ext>
            </a:extLst>
          </p:cNvPr>
          <p:cNvGrpSpPr/>
          <p:nvPr/>
        </p:nvGrpSpPr>
        <p:grpSpPr>
          <a:xfrm>
            <a:off x="2943661" y="5560738"/>
            <a:ext cx="3630319" cy="1308902"/>
            <a:chOff x="282731" y="5647267"/>
            <a:chExt cx="8329685" cy="300324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96BEA2-A13F-A4A6-8398-58DAC4201016}"/>
                </a:ext>
              </a:extLst>
            </p:cNvPr>
            <p:cNvGrpSpPr/>
            <p:nvPr/>
          </p:nvGrpSpPr>
          <p:grpSpPr>
            <a:xfrm>
              <a:off x="282731" y="5647267"/>
              <a:ext cx="8329685" cy="3003247"/>
              <a:chOff x="43245" y="3854753"/>
              <a:chExt cx="8329685" cy="3003247"/>
            </a:xfrm>
          </p:grpSpPr>
          <p:sp>
            <p:nvSpPr>
              <p:cNvPr id="31" name="Speech Bubble: Oval 30">
                <a:extLst>
                  <a:ext uri="{FF2B5EF4-FFF2-40B4-BE49-F238E27FC236}">
                    <a16:creationId xmlns:a16="http://schemas.microsoft.com/office/drawing/2014/main" id="{5110DB6D-8D4A-F2D2-E17B-76761F7FD07D}"/>
                  </a:ext>
                </a:extLst>
              </p:cNvPr>
              <p:cNvSpPr/>
              <p:nvPr/>
            </p:nvSpPr>
            <p:spPr>
              <a:xfrm>
                <a:off x="4412343" y="4399078"/>
                <a:ext cx="1364421" cy="1006928"/>
              </a:xfrm>
              <a:prstGeom prst="wedgeEllipseCallout">
                <a:avLst>
                  <a:gd name="adj1" fmla="val 72247"/>
                  <a:gd name="adj2" fmla="val 4808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74B6295-952D-B0BF-EFDC-C6F0036D1C3D}"/>
                  </a:ext>
                </a:extLst>
              </p:cNvPr>
              <p:cNvGrpSpPr/>
              <p:nvPr/>
            </p:nvGrpSpPr>
            <p:grpSpPr>
              <a:xfrm>
                <a:off x="43245" y="3854753"/>
                <a:ext cx="8329685" cy="3003247"/>
                <a:chOff x="43245" y="3854753"/>
                <a:chExt cx="8329685" cy="3003247"/>
              </a:xfrm>
            </p:grpSpPr>
            <p:pic>
              <p:nvPicPr>
                <p:cNvPr id="36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C23584A1-0E02-F4E9-60CC-DE11EB031F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74" r="53264"/>
                <a:stretch/>
              </p:blipFill>
              <p:spPr bwMode="auto">
                <a:xfrm>
                  <a:off x="43245" y="3854753"/>
                  <a:ext cx="2670926" cy="3003247"/>
                </a:xfrm>
                <a:prstGeom prst="rect">
                  <a:avLst/>
                </a:prstGeom>
                <a:noFill/>
                <a:effectLst>
                  <a:glow rad="127000">
                    <a:srgbClr val="92D050"/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87DFCB5C-A528-D2B8-EFB9-5EDBCDBCF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85" t="21174"/>
                <a:stretch/>
              </p:blipFill>
              <p:spPr bwMode="auto">
                <a:xfrm>
                  <a:off x="5931746" y="3854753"/>
                  <a:ext cx="2441184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3" name="Speech Bubble: Oval 32">
                <a:extLst>
                  <a:ext uri="{FF2B5EF4-FFF2-40B4-BE49-F238E27FC236}">
                    <a16:creationId xmlns:a16="http://schemas.microsoft.com/office/drawing/2014/main" id="{128067EB-7C61-8ABA-BC73-D0B68A1DFA17}"/>
                  </a:ext>
                </a:extLst>
              </p:cNvPr>
              <p:cNvSpPr/>
              <p:nvPr/>
            </p:nvSpPr>
            <p:spPr>
              <a:xfrm>
                <a:off x="2615262" y="4399078"/>
                <a:ext cx="1364421" cy="1006928"/>
              </a:xfrm>
              <a:prstGeom prst="wedgeEllipseCallout">
                <a:avLst>
                  <a:gd name="adj1" fmla="val -68170"/>
                  <a:gd name="adj2" fmla="val 3006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34" name="Picture 10" descr="Pin on Amazing Animals and Birds">
                <a:extLst>
                  <a:ext uri="{FF2B5EF4-FFF2-40B4-BE49-F238E27FC236}">
                    <a16:creationId xmlns:a16="http://schemas.microsoft.com/office/drawing/2014/main" id="{F267DC34-0AEA-2D39-378D-0EC5E8CE14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286" b="98429" l="3131" r="93535">
                            <a14:foregroundMark x1="88182" y1="18286" x2="80404" y2="98429"/>
                            <a14:foregroundMark x1="80404" y1="98429" x2="80404" y2="98429"/>
                            <a14:foregroundMark x1="58182" y1="87571" x2="38687" y2="80714"/>
                            <a14:foregroundMark x1="34444" y1="93571" x2="29394" y2="78714"/>
                            <a14:foregroundMark x1="26667" y1="30286" x2="20505" y2="40143"/>
                            <a14:foregroundMark x1="28788" y1="57429" x2="18788" y2="71857"/>
                            <a14:foregroundMark x1="17576" y1="90286" x2="26162" y2="70857"/>
                            <a14:foregroundMark x1="35152" y1="68857" x2="24343" y2="28143"/>
                            <a14:foregroundMark x1="22424" y1="32286" x2="19192" y2="69429"/>
                            <a14:foregroundMark x1="14848" y1="58286" x2="12020" y2="92429"/>
                            <a14:foregroundMark x1="9495" y1="92714" x2="9899" y2="78143"/>
                            <a14:foregroundMark x1="11010" y1="65571" x2="12424" y2="46000"/>
                            <a14:foregroundMark x1="46768" y1="50000" x2="41919" y2="43143"/>
                            <a14:foregroundMark x1="40000" y1="37143" x2="36768" y2="32857"/>
                            <a14:foregroundMark x1="86869" y1="13714" x2="90909" y2="43143"/>
                            <a14:foregroundMark x1="90909" y1="43143" x2="90909" y2="43143"/>
                            <a14:foregroundMark x1="92222" y1="32857" x2="93030" y2="23571"/>
                            <a14:foregroundMark x1="93939" y1="28714" x2="93434" y2="22714"/>
                            <a14:foregroundMark x1="85859" y1="10714" x2="81616" y2="9286"/>
                            <a14:foregroundMark x1="92828" y1="21000" x2="89697" y2="15000"/>
                            <a14:foregroundMark x1="5749" y1="80751" x2="5657" y2="81429"/>
                            <a14:foregroundMark x1="8889" y1="57714" x2="6375" y2="76161"/>
                            <a14:foregroundMark x1="7374" y1="50000" x2="6362" y2="54186"/>
                            <a14:foregroundMark x1="59192" y1="91571" x2="76162" y2="91857"/>
                            <a14:backgroundMark x1="66667" y1="72143" x2="72727" y2="53571"/>
                            <a14:backgroundMark x1="65960" y1="77143" x2="64949" y2="79857"/>
                            <a14:backgroundMark x1="59798" y1="53571" x2="60101" y2="54714"/>
                            <a14:backgroundMark x1="2727" y1="43714" x2="808" y2="47000"/>
                            <a14:backgroundMark x1="89495" y1="99286" x2="93030" y2="90571"/>
                            <a14:backgroundMark x1="3333" y1="46000" x2="303" y2="80000"/>
                            <a14:backgroundMark x1="303" y1="80000" x2="0" y2="81000"/>
                            <a14:backgroundMark x1="3535" y1="54143" x2="3333" y2="80714"/>
                            <a14:backgroundMark x1="4848" y1="58000" x2="1717" y2="795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45168" y="4816507"/>
                <a:ext cx="304608" cy="215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Graphic 34" descr="Close with solid fill">
                <a:extLst>
                  <a:ext uri="{FF2B5EF4-FFF2-40B4-BE49-F238E27FC236}">
                    <a16:creationId xmlns:a16="http://schemas.microsoft.com/office/drawing/2014/main" id="{71DA1630-EA7D-391D-0D0A-99A2462F6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73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751305" y="4560939"/>
                <a:ext cx="726514" cy="726514"/>
              </a:xfrm>
              <a:prstGeom prst="rect">
                <a:avLst/>
              </a:prstGeom>
            </p:spPr>
          </p:pic>
        </p:grpSp>
        <p:pic>
          <p:nvPicPr>
            <p:cNvPr id="30" name="Picture 10" descr="Pin on Amazing Animals and Birds">
              <a:extLst>
                <a:ext uri="{FF2B5EF4-FFF2-40B4-BE49-F238E27FC236}">
                  <a16:creationId xmlns:a16="http://schemas.microsoft.com/office/drawing/2014/main" id="{0F3D6D1F-634A-E4C4-A120-26E765345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93945" y="6572736"/>
              <a:ext cx="304608" cy="215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4FFD12-CBBD-D961-2F35-C40198395074}"/>
              </a:ext>
            </a:extLst>
          </p:cNvPr>
          <p:cNvGrpSpPr/>
          <p:nvPr/>
        </p:nvGrpSpPr>
        <p:grpSpPr>
          <a:xfrm>
            <a:off x="4286174" y="718235"/>
            <a:ext cx="1101927" cy="659670"/>
            <a:chOff x="9877050" y="1603532"/>
            <a:chExt cx="1101927" cy="659670"/>
          </a:xfrm>
        </p:grpSpPr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80E46E03-067C-C5E0-DC88-49C22AD6D836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21ECB15-913B-4341-1DE7-E15B3B2E6EFF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72D64FA3-5BC4-66DF-54A6-C3C12C584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DF52E7C-6EC5-62E6-9C1F-116F553A4259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81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42C0B74-F47F-E672-C1A4-BADDC6C1C38B}"/>
              </a:ext>
            </a:extLst>
          </p:cNvPr>
          <p:cNvSpPr txBox="1"/>
          <p:nvPr/>
        </p:nvSpPr>
        <p:spPr>
          <a:xfrm>
            <a:off x="4316814" y="2261179"/>
            <a:ext cx="4100669" cy="443198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Mouse is more sensitive?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Information lost in averaging?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Conscious  </a:t>
            </a:r>
            <a:r>
              <a:rPr lang="en-US" sz="2400" b="1" dirty="0"/>
              <a:t>&gt;</a:t>
            </a:r>
            <a:r>
              <a:rPr lang="en-US" sz="2400" dirty="0"/>
              <a:t> Unconscious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Accidental</a:t>
            </a:r>
          </a:p>
          <a:p>
            <a:r>
              <a:rPr lang="en-US" sz="1600" dirty="0"/>
              <a:t>Dynamic start -</a:t>
            </a:r>
            <a:r>
              <a:rPr lang="en-US" dirty="0"/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Scherbaum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Kieslich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(2018)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Discrepancy with Xiao et al. (2015)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1217329" y="761935"/>
            <a:ext cx="1054222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Xiao et al. (2015)                                                                                Current study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10253287" y="1445101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058" y="1544104"/>
            <a:ext cx="1118272" cy="46166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1527988-E0E1-05A2-BAF0-DEA9B51CFCC7}"/>
              </a:ext>
            </a:extLst>
          </p:cNvPr>
          <p:cNvGrpSpPr/>
          <p:nvPr/>
        </p:nvGrpSpPr>
        <p:grpSpPr>
          <a:xfrm>
            <a:off x="2571674" y="1357972"/>
            <a:ext cx="1585306" cy="647797"/>
            <a:chOff x="7574377" y="757389"/>
            <a:chExt cx="3724578" cy="1521959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6E52E4F3-9031-F96F-BE72-5C5069E38858}"/>
                </a:ext>
              </a:extLst>
            </p:cNvPr>
            <p:cNvSpPr/>
            <p:nvPr/>
          </p:nvSpPr>
          <p:spPr>
            <a:xfrm rot="16200000">
              <a:off x="10287560" y="806370"/>
              <a:ext cx="368096" cy="1654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6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DE6EBA9F-A0E4-A1D8-0F8C-A6AE2BE32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74377" y="757389"/>
              <a:ext cx="2425433" cy="15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494516-5D03-0924-6BF9-33F25174E0C8}"/>
              </a:ext>
            </a:extLst>
          </p:cNvPr>
          <p:cNvGrpSpPr/>
          <p:nvPr/>
        </p:nvGrpSpPr>
        <p:grpSpPr>
          <a:xfrm>
            <a:off x="2034360" y="1563301"/>
            <a:ext cx="202376" cy="351082"/>
            <a:chOff x="1234072" y="1784007"/>
            <a:chExt cx="434940" cy="75453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AAF5-7598-82F7-5847-391BE3DC3677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4F8F91-A082-C7A4-6E2F-F1A42A0AC4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05519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933C8EE-2FBA-F39A-BE1E-0CC7B2606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59" y="1544104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9800665" y="1563301"/>
            <a:ext cx="202376" cy="351082"/>
            <a:chOff x="1234072" y="1784007"/>
            <a:chExt cx="434940" cy="754536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05519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77CE2C5-122A-E3BB-65EC-4A3288FAF859}"/>
              </a:ext>
            </a:extLst>
          </p:cNvPr>
          <p:cNvSpPr txBox="1"/>
          <p:nvPr/>
        </p:nvSpPr>
        <p:spPr>
          <a:xfrm>
            <a:off x="1511603" y="2266789"/>
            <a:ext cx="212014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Conscious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642589-46CE-6908-402A-54727271F7E0}"/>
              </a:ext>
            </a:extLst>
          </p:cNvPr>
          <p:cNvSpPr txBox="1"/>
          <p:nvPr/>
        </p:nvSpPr>
        <p:spPr>
          <a:xfrm>
            <a:off x="9005194" y="2266789"/>
            <a:ext cx="2314886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Unconscious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8CF011-01C8-7FDE-9376-5123C4C1029D}"/>
              </a:ext>
            </a:extLst>
          </p:cNvPr>
          <p:cNvCxnSpPr>
            <a:cxnSpLocks/>
          </p:cNvCxnSpPr>
          <p:nvPr/>
        </p:nvCxnSpPr>
        <p:spPr>
          <a:xfrm>
            <a:off x="4384025" y="2524417"/>
            <a:ext cx="3130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4F112E-F692-D5E5-EE79-149A416C0C16}"/>
              </a:ext>
            </a:extLst>
          </p:cNvPr>
          <p:cNvCxnSpPr>
            <a:cxnSpLocks/>
          </p:cNvCxnSpPr>
          <p:nvPr/>
        </p:nvCxnSpPr>
        <p:spPr>
          <a:xfrm>
            <a:off x="4384025" y="3974949"/>
            <a:ext cx="3680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A6B691B-86B4-F092-24E8-3827BD062972}"/>
              </a:ext>
            </a:extLst>
          </p:cNvPr>
          <p:cNvSpPr txBox="1"/>
          <p:nvPr/>
        </p:nvSpPr>
        <p:spPr>
          <a:xfrm>
            <a:off x="4303849" y="2598003"/>
            <a:ext cx="2590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E50B5E-575D-7325-19EB-10674EF523E7}"/>
              </a:ext>
            </a:extLst>
          </p:cNvPr>
          <p:cNvSpPr txBox="1"/>
          <p:nvPr/>
        </p:nvSpPr>
        <p:spPr>
          <a:xfrm>
            <a:off x="4303849" y="4105400"/>
            <a:ext cx="3680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Cohen’s </a:t>
            </a:r>
            <a:r>
              <a:rPr lang="en-US" sz="1600" dirty="0" err="1"/>
              <a:t>d</a:t>
            </a:r>
            <a:r>
              <a:rPr lang="en-US" sz="1600" baseline="-25000" dirty="0" err="1"/>
              <a:t>AUC</a:t>
            </a:r>
            <a:r>
              <a:rPr lang="en-US" sz="1600" dirty="0"/>
              <a:t> = 0.71</a:t>
            </a:r>
          </a:p>
          <a:p>
            <a:r>
              <a:rPr lang="en-US" sz="1600" dirty="0"/>
              <a:t>Cohen’s </a:t>
            </a:r>
            <a:r>
              <a:rPr lang="en-US" sz="1600" dirty="0" err="1"/>
              <a:t>d</a:t>
            </a:r>
            <a:r>
              <a:rPr lang="en-US" sz="1600" baseline="-25000" dirty="0" err="1"/>
              <a:t>reach</a:t>
            </a:r>
            <a:r>
              <a:rPr lang="en-US" sz="1600" baseline="-25000" dirty="0"/>
              <a:t> area</a:t>
            </a:r>
            <a:r>
              <a:rPr lang="en-US" sz="1600" dirty="0"/>
              <a:t> = 0.69</a:t>
            </a:r>
          </a:p>
        </p:txBody>
      </p:sp>
    </p:spTree>
    <p:extLst>
      <p:ext uri="{BB962C8B-B14F-4D97-AF65-F5344CB8AC3E}">
        <p14:creationId xmlns:p14="http://schemas.microsoft.com/office/powerpoint/2010/main" val="126197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pic>
        <p:nvPicPr>
          <p:cNvPr id="15366" name="Picture 6" descr="Coca Cola Circle Logo Vector (.AI) Free Download">
            <a:extLst>
              <a:ext uri="{FF2B5EF4-FFF2-40B4-BE49-F238E27FC236}">
                <a16:creationId xmlns:a16="http://schemas.microsoft.com/office/drawing/2014/main" id="{5D65BB73-25FF-4F55-9337-C88CFC12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F6F859-AA4D-457F-A039-657CF98EED94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835E62C-13F7-40BA-82FD-2F4D8060F24C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B1F91D-D524-47AF-8728-E2A013CFEC8B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BD4EA99-2E40-47ED-837C-C8167CFAAEC3}"/>
              </a:ext>
            </a:extLst>
          </p:cNvPr>
          <p:cNvSpPr/>
          <p:nvPr/>
        </p:nvSpPr>
        <p:spPr>
          <a:xfrm>
            <a:off x="8428104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0547CA-D771-458D-90CC-FBFEEDB064A2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38" name="Picture 10" descr="Pin on Amazing Animals and Birds">
            <a:extLst>
              <a:ext uri="{FF2B5EF4-FFF2-40B4-BE49-F238E27FC236}">
                <a16:creationId xmlns:a16="http://schemas.microsoft.com/office/drawing/2014/main" id="{CB66FCE8-ABB4-4842-B6D0-2449014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Eye with solid fill">
            <a:extLst>
              <a:ext uri="{FF2B5EF4-FFF2-40B4-BE49-F238E27FC236}">
                <a16:creationId xmlns:a16="http://schemas.microsoft.com/office/drawing/2014/main" id="{C2F35EA4-6242-467C-893A-AA88C9AD7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102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1DEBD406-1123-DCA4-9D78-D6141DB66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2B21B1-0068-4DF0-EB84-43111986E5F5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903354-D88F-61DC-8C2A-061F68E36027}"/>
              </a:ext>
            </a:extLst>
          </p:cNvPr>
          <p:cNvSpPr/>
          <p:nvPr/>
        </p:nvSpPr>
        <p:spPr>
          <a:xfrm>
            <a:off x="5602749" y="1284443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4DB29-2FED-5562-27B2-036A4CCF6168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DCD88195-8179-3839-86BA-97D03829400E}"/>
              </a:ext>
            </a:extLst>
          </p:cNvPr>
          <p:cNvSpPr/>
          <p:nvPr/>
        </p:nvSpPr>
        <p:spPr>
          <a:xfrm rot="10800000" flipH="1">
            <a:off x="4377635" y="2709259"/>
            <a:ext cx="6688352" cy="822504"/>
          </a:xfrm>
          <a:prstGeom prst="uturnArrow">
            <a:avLst>
              <a:gd name="adj1" fmla="val 26416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4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/>
      <p:bldP spid="28" grpId="0" animBg="1"/>
      <p:bldP spid="28" grpId="1" animBg="1"/>
      <p:bldP spid="29" grpId="0"/>
      <p:bldP spid="6" grpId="0"/>
      <p:bldP spid="7" grpId="0" animBg="1"/>
      <p:bldP spid="7" grpId="1" animBg="1"/>
      <p:bldP spid="3" grpId="0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Explaining the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1609729"/>
            <a:ext cx="11192593" cy="48936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Reaching is Noisy</a:t>
            </a:r>
          </a:p>
          <a:p>
            <a:pPr lvl="1"/>
            <a:r>
              <a:rPr lang="en-US" sz="2400" dirty="0"/>
              <a:t>More complexity		Higher variability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Less valid trials		Lower SNR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 err="1"/>
              <a:t>SD</a:t>
            </a:r>
            <a:r>
              <a:rPr lang="en-US" sz="2400" baseline="-25000" dirty="0" err="1"/>
              <a:t>reach</a:t>
            </a:r>
            <a:r>
              <a:rPr lang="en-US" sz="2400" baseline="-25000" dirty="0"/>
              <a:t> area</a:t>
            </a:r>
            <a:r>
              <a:rPr lang="en-US" sz="2400" dirty="0"/>
              <a:t> = 1.45</a:t>
            </a:r>
          </a:p>
          <a:p>
            <a:pPr lvl="1"/>
            <a:r>
              <a:rPr lang="en-US" sz="2400" dirty="0" err="1"/>
              <a:t>SD</a:t>
            </a:r>
            <a:r>
              <a:rPr lang="en-US" sz="2400" baseline="-25000" dirty="0" err="1"/>
              <a:t>keyboard</a:t>
            </a:r>
            <a:r>
              <a:rPr lang="en-US" sz="2400" baseline="-25000" dirty="0"/>
              <a:t>-RT</a:t>
            </a:r>
            <a:r>
              <a:rPr lang="en-US" sz="2400" dirty="0"/>
              <a:t> = 0.85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Long-lasting reach  vs.  short-lasting unconscious effects</a:t>
            </a:r>
          </a:p>
          <a:p>
            <a:pPr lvl="1"/>
            <a:r>
              <a:rPr lang="en-US" sz="2400" dirty="0"/>
              <a:t>UC effect in 24-94% of movement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6589337" y="876777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08" y="975780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6136715" y="994977"/>
            <a:ext cx="202376" cy="351081"/>
            <a:chOff x="1234072" y="1784007"/>
            <a:chExt cx="434940" cy="75453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05517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DBBA2C9C-0BDD-0541-AF89-7AF66238B9B9}"/>
              </a:ext>
            </a:extLst>
          </p:cNvPr>
          <p:cNvSpPr/>
          <p:nvPr/>
        </p:nvSpPr>
        <p:spPr>
          <a:xfrm>
            <a:off x="3497693" y="209511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C95E05-6405-B5FC-A12A-9EB1787AF365}"/>
              </a:ext>
            </a:extLst>
          </p:cNvPr>
          <p:cNvSpPr txBox="1"/>
          <p:nvPr/>
        </p:nvSpPr>
        <p:spPr>
          <a:xfrm>
            <a:off x="7993988" y="2383813"/>
            <a:ext cx="305589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Obscure the UC effect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7F0C4CE-8559-2EF1-54FF-C283F999C37C}"/>
              </a:ext>
            </a:extLst>
          </p:cNvPr>
          <p:cNvSpPr/>
          <p:nvPr/>
        </p:nvSpPr>
        <p:spPr>
          <a:xfrm>
            <a:off x="3497693" y="3206889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604651D-FB32-5BD5-A02F-DF26C8459824}"/>
              </a:ext>
            </a:extLst>
          </p:cNvPr>
          <p:cNvSpPr/>
          <p:nvPr/>
        </p:nvSpPr>
        <p:spPr>
          <a:xfrm rot="20540096">
            <a:off x="6915176" y="2937989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B407D1-3E1A-0473-F511-523B029CCA47}"/>
              </a:ext>
            </a:extLst>
          </p:cNvPr>
          <p:cNvSpPr/>
          <p:nvPr/>
        </p:nvSpPr>
        <p:spPr>
          <a:xfrm rot="846860">
            <a:off x="6913996" y="2235436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4550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749012"/>
            <a:ext cx="11192593" cy="67403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Robust evidence for unconscious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Motion tracking sensitivity is comparable to keyboard sensitivity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Less incorrect answers</a:t>
            </a:r>
          </a:p>
          <a:p>
            <a:pPr lvl="1"/>
            <a:r>
              <a:rPr lang="en-US" sz="2400" dirty="0"/>
              <a:t>Allows 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tracks ongoing decision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provides rich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To Conclude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4849F8-8095-873B-385D-AB1043FF24A3}"/>
              </a:ext>
            </a:extLst>
          </p:cNvPr>
          <p:cNvGrpSpPr/>
          <p:nvPr/>
        </p:nvGrpSpPr>
        <p:grpSpPr>
          <a:xfrm>
            <a:off x="8608197" y="2542013"/>
            <a:ext cx="3151357" cy="4144164"/>
            <a:chOff x="8608197" y="2542013"/>
            <a:chExt cx="3151357" cy="414416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4EEE97-DC9A-18D6-4890-88CACCA69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52" t="4823" r="74152" b="54742"/>
            <a:stretch/>
          </p:blipFill>
          <p:spPr>
            <a:xfrm>
              <a:off x="8608197" y="2610652"/>
              <a:ext cx="3151357" cy="40755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48DA2E-7FB2-5965-5448-F3A91DB5C06A}"/>
                </a:ext>
              </a:extLst>
            </p:cNvPr>
            <p:cNvSpPr txBox="1"/>
            <p:nvPr/>
          </p:nvSpPr>
          <p:spPr>
            <a:xfrm>
              <a:off x="9278636" y="2542013"/>
              <a:ext cx="212925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Incorrect answers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29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Open Questions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7F7DCE-2114-17D3-13D4-2148964D859E}"/>
              </a:ext>
            </a:extLst>
          </p:cNvPr>
          <p:cNvGrpSpPr/>
          <p:nvPr/>
        </p:nvGrpSpPr>
        <p:grpSpPr>
          <a:xfrm>
            <a:off x="5837986" y="1200501"/>
            <a:ext cx="6354014" cy="3909339"/>
            <a:chOff x="6096000" y="488989"/>
            <a:chExt cx="6078959" cy="37401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B060B0-18F1-A629-FE08-FF233C82D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687" t="4824" r="52657" b="51156"/>
            <a:stretch/>
          </p:blipFill>
          <p:spPr>
            <a:xfrm>
              <a:off x="6096000" y="638898"/>
              <a:ext cx="6078959" cy="35902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08B0B-B9D4-99F5-E679-EE4660FC56F6}"/>
                </a:ext>
              </a:extLst>
            </p:cNvPr>
            <p:cNvSpPr txBox="1"/>
            <p:nvPr/>
          </p:nvSpPr>
          <p:spPr>
            <a:xfrm>
              <a:off x="8303834" y="488989"/>
              <a:ext cx="203505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Heading angle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08B1A5-C176-93BF-7834-4E9C23547F66}"/>
              </a:ext>
            </a:extLst>
          </p:cNvPr>
          <p:cNvGrpSpPr/>
          <p:nvPr/>
        </p:nvGrpSpPr>
        <p:grpSpPr>
          <a:xfrm>
            <a:off x="0" y="1559532"/>
            <a:ext cx="5615029" cy="3434454"/>
            <a:chOff x="566960" y="2033888"/>
            <a:chExt cx="5178841" cy="31676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96BFA3-3D78-FFCD-7B0B-7C91FD8CB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88" t="51651" r="52656" b="4329"/>
            <a:stretch/>
          </p:blipFill>
          <p:spPr>
            <a:xfrm>
              <a:off x="566960" y="2142950"/>
              <a:ext cx="5178841" cy="305859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1E7E57-0E59-3846-BCEF-A1D5C6AF5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729" t="82167" r="41094" b="11751"/>
            <a:stretch/>
          </p:blipFill>
          <p:spPr>
            <a:xfrm>
              <a:off x="1064579" y="4229099"/>
              <a:ext cx="1207186" cy="4536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E85009-4C92-D23E-D485-F803956AD899}"/>
                </a:ext>
              </a:extLst>
            </p:cNvPr>
            <p:cNvSpPr txBox="1"/>
            <p:nvPr/>
          </p:nvSpPr>
          <p:spPr>
            <a:xfrm>
              <a:off x="2334990" y="2033888"/>
              <a:ext cx="203505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Trajectory SD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899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D972F-83DA-B703-B182-EABC3EF465E9}"/>
              </a:ext>
            </a:extLst>
          </p:cNvPr>
          <p:cNvSpPr txBox="1"/>
          <p:nvPr/>
        </p:nvSpPr>
        <p:spPr>
          <a:xfrm>
            <a:off x="1044409" y="580709"/>
            <a:ext cx="629245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Jason might ask about changing the onset of subject movement to better delineate the </a:t>
            </a:r>
            <a:r>
              <a:rPr lang="en-US" dirty="0" err="1">
                <a:sym typeface="Wingdings" panose="05000000000000000000" pitchFamily="2" charset="2"/>
              </a:rPr>
              <a:t>timecourse</a:t>
            </a:r>
            <a:r>
              <a:rPr lang="en-US" dirty="0">
                <a:sym typeface="Wingdings" panose="05000000000000000000" pitchFamily="2" charset="2"/>
              </a:rPr>
              <a:t> of the UC effect.</a:t>
            </a:r>
          </a:p>
        </p:txBody>
      </p:sp>
    </p:spTree>
    <p:extLst>
      <p:ext uri="{BB962C8B-B14F-4D97-AF65-F5344CB8AC3E}">
        <p14:creationId xmlns:p14="http://schemas.microsoft.com/office/powerpoint/2010/main" val="2258567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F38BE59A-925A-E211-C34D-4FA5861A4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29" y="1134074"/>
            <a:ext cx="6091592" cy="5145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055AA1-423F-2CEA-078F-23F08754E04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1243393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D98C87-4483-4AFA-2336-896BF0D33A41}"/>
              </a:ext>
            </a:extLst>
          </p:cNvPr>
          <p:cNvSpPr txBox="1"/>
          <p:nvPr/>
        </p:nvSpPr>
        <p:spPr>
          <a:xfrm>
            <a:off x="566961" y="749012"/>
            <a:ext cx="1119259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XXXXXXX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352F3-3347-5DC9-084A-4CE75761C269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26470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F0B804-7FF2-986E-8E0F-D2E94AF4756F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D3136-C02E-CD6A-F354-DBA07D15900D}"/>
              </a:ext>
            </a:extLst>
          </p:cNvPr>
          <p:cNvSpPr txBox="1"/>
          <p:nvPr/>
        </p:nvSpPr>
        <p:spPr>
          <a:xfrm>
            <a:off x="566961" y="749012"/>
            <a:ext cx="1119259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86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3064714"/>
            <a:ext cx="729171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Remember which feed back was given to which exp</a:t>
            </a:r>
          </a:p>
          <a:p>
            <a:r>
              <a:rPr lang="en-US" sz="2400" b="1" dirty="0"/>
              <a:t>RT limit of each exp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D3EBE7-4A92-6DF6-99C1-255FB579A18E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Feedback &amp; RT Limit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803BE-BCEE-9985-124A-B92A7308E42E}"/>
              </a:ext>
            </a:extLst>
          </p:cNvPr>
          <p:cNvSpPr txBox="1"/>
          <p:nvPr/>
        </p:nvSpPr>
        <p:spPr>
          <a:xfrm>
            <a:off x="566961" y="749012"/>
            <a:ext cx="1119259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561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75110D11-D61F-026D-F72C-7B7935E6C01A}"/>
              </a:ext>
            </a:extLst>
          </p:cNvPr>
          <p:cNvGrpSpPr/>
          <p:nvPr/>
        </p:nvGrpSpPr>
        <p:grpSpPr>
          <a:xfrm>
            <a:off x="7234901" y="252323"/>
            <a:ext cx="1618571" cy="738376"/>
            <a:chOff x="3756760" y="4875356"/>
            <a:chExt cx="1618571" cy="73837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F8F3FCD-3324-DFEF-81B7-03F84FB99DAB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</a:t>
                  </a: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𝑒𝑠𝑖𝑠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2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6F27A0C-70C4-BE5E-6D75-2D1A9FD5C0EB}"/>
              </a:ext>
            </a:extLst>
          </p:cNvPr>
          <p:cNvCxnSpPr>
            <a:cxnSpLocks/>
            <a:stCxn id="66" idx="1"/>
            <a:endCxn id="83" idx="1"/>
          </p:cNvCxnSpPr>
          <p:nvPr/>
        </p:nvCxnSpPr>
        <p:spPr>
          <a:xfrm>
            <a:off x="7368184" y="284159"/>
            <a:ext cx="2184927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B8E2183-02AF-0B31-0341-00A6EA7E2F67}"/>
              </a:ext>
            </a:extLst>
          </p:cNvPr>
          <p:cNvCxnSpPr>
            <a:cxnSpLocks/>
            <a:stCxn id="66" idx="1"/>
            <a:endCxn id="97" idx="1"/>
          </p:cNvCxnSpPr>
          <p:nvPr/>
        </p:nvCxnSpPr>
        <p:spPr>
          <a:xfrm flipH="1">
            <a:off x="7258769" y="284159"/>
            <a:ext cx="109415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E85F48-82E5-F9BA-0421-5B85328C8572}"/>
              </a:ext>
            </a:extLst>
          </p:cNvPr>
          <p:cNvCxnSpPr>
            <a:cxnSpLocks/>
            <a:stCxn id="66" idx="1"/>
            <a:endCxn id="107" idx="1"/>
          </p:cNvCxnSpPr>
          <p:nvPr/>
        </p:nvCxnSpPr>
        <p:spPr>
          <a:xfrm flipH="1">
            <a:off x="1053478" y="284159"/>
            <a:ext cx="6314706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11A1D2D-A6F1-F2D8-717B-390AAF1FA99F}"/>
              </a:ext>
            </a:extLst>
          </p:cNvPr>
          <p:cNvGrpSpPr/>
          <p:nvPr/>
        </p:nvGrpSpPr>
        <p:grpSpPr>
          <a:xfrm>
            <a:off x="9419828" y="1021085"/>
            <a:ext cx="1618571" cy="738376"/>
            <a:chOff x="3756760" y="4875356"/>
            <a:chExt cx="1618571" cy="73837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2FD716E-6ADF-1605-C9AE-9DA66A12F9BA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5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24E32DA-9A77-51F6-8F0F-C93EBA3A4786}"/>
              </a:ext>
            </a:extLst>
          </p:cNvPr>
          <p:cNvGrpSpPr/>
          <p:nvPr/>
        </p:nvGrpSpPr>
        <p:grpSpPr>
          <a:xfrm>
            <a:off x="7125486" y="1021085"/>
            <a:ext cx="1618571" cy="738376"/>
            <a:chOff x="3756760" y="4875356"/>
            <a:chExt cx="1618571" cy="73837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601984-DEA3-ECE2-14D0-5919D75422D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4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A007247-85F1-7F58-C65D-01C059F92D9F}"/>
              </a:ext>
            </a:extLst>
          </p:cNvPr>
          <p:cNvGrpSpPr/>
          <p:nvPr/>
        </p:nvGrpSpPr>
        <p:grpSpPr>
          <a:xfrm>
            <a:off x="3798371" y="1021085"/>
            <a:ext cx="1618571" cy="738376"/>
            <a:chOff x="3756760" y="4875356"/>
            <a:chExt cx="1618571" cy="738376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D9A98F0-FA76-6566-B095-C1BEE2F0240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3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E5018E2-17CA-2592-A726-D55F936C4017}"/>
              </a:ext>
            </a:extLst>
          </p:cNvPr>
          <p:cNvGrpSpPr/>
          <p:nvPr/>
        </p:nvGrpSpPr>
        <p:grpSpPr>
          <a:xfrm>
            <a:off x="920195" y="1021085"/>
            <a:ext cx="1618571" cy="738376"/>
            <a:chOff x="3756760" y="4875356"/>
            <a:chExt cx="1618571" cy="738376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A8665FA-6762-FB1B-1BA5-8C4A5D3C5F0D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EC1211D-1A46-4207-16AE-556C460C71F1}"/>
                </a:ext>
              </a:extLst>
            </p:cNvPr>
            <p:cNvSpPr txBox="1"/>
            <p:nvPr/>
          </p:nvSpPr>
          <p:spPr>
            <a:xfrm rot="2001123">
              <a:off x="3756760" y="5090512"/>
              <a:ext cx="161857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2</a:t>
              </a:r>
              <a:endParaRPr lang="en-US" sz="1400" b="0" dirty="0"/>
            </a:p>
            <a:p>
              <a:r>
                <a:rPr lang="en-US" sz="1400" dirty="0"/>
                <a:t>Experiment 4 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E2581CD-165F-2780-690D-C3FED398F1BD}"/>
              </a:ext>
            </a:extLst>
          </p:cNvPr>
          <p:cNvGrpSpPr/>
          <p:nvPr/>
        </p:nvGrpSpPr>
        <p:grpSpPr>
          <a:xfrm>
            <a:off x="10483514" y="2523306"/>
            <a:ext cx="742525" cy="523220"/>
            <a:chOff x="3224696" y="4849695"/>
            <a:chExt cx="742525" cy="52322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BDB11EB-E63C-EB32-5FEA-54937CEA8C94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15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raveled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429" r="-56000" b="-47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52CA9A7-982F-9482-7FCC-387E7BABA17C}"/>
              </a:ext>
            </a:extLst>
          </p:cNvPr>
          <p:cNvGrpSpPr/>
          <p:nvPr/>
        </p:nvGrpSpPr>
        <p:grpSpPr>
          <a:xfrm>
            <a:off x="10108018" y="2523306"/>
            <a:ext cx="742525" cy="523220"/>
            <a:chOff x="2782664" y="4849696"/>
            <a:chExt cx="742525" cy="523220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C4688FF-4ACA-C9E4-58B5-44CEF84437B6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F8AD3E2-C9C7-7D4F-B59D-BA4CF910B97E}"/>
              </a:ext>
            </a:extLst>
          </p:cNvPr>
          <p:cNvGrpSpPr/>
          <p:nvPr/>
        </p:nvGrpSpPr>
        <p:grpSpPr>
          <a:xfrm>
            <a:off x="9616458" y="2523306"/>
            <a:ext cx="1347540" cy="663872"/>
            <a:chOff x="2307103" y="4875357"/>
            <a:chExt cx="1347540" cy="663872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E8B6737-7895-325A-19D2-51434C0C6F43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/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13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blipFill>
                  <a:blip r:embed="rId8"/>
                  <a:stretch>
                    <a:fillRect t="-15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E12583E-D131-D46F-AF9F-823CD52A7C51}"/>
              </a:ext>
            </a:extLst>
          </p:cNvPr>
          <p:cNvGrpSpPr/>
          <p:nvPr/>
        </p:nvGrpSpPr>
        <p:grpSpPr>
          <a:xfrm>
            <a:off x="9268668" y="2523306"/>
            <a:ext cx="1234260" cy="632732"/>
            <a:chOff x="1947713" y="4875357"/>
            <a:chExt cx="1234260" cy="632732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484BD50-B980-E962-2633-A7D85BCAB0F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/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blipFill>
                  <a:blip r:embed="rId9"/>
                  <a:stretch>
                    <a:fillRect t="-163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BF11639-8B6A-5C59-B706-210CCACE2D95}"/>
              </a:ext>
            </a:extLst>
          </p:cNvPr>
          <p:cNvGrpSpPr/>
          <p:nvPr/>
        </p:nvGrpSpPr>
        <p:grpSpPr>
          <a:xfrm>
            <a:off x="10947325" y="2523306"/>
            <a:ext cx="742525" cy="523220"/>
            <a:chOff x="1170460" y="4849696"/>
            <a:chExt cx="742525" cy="52322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730A93E-947E-578E-2655-B38FDA7BDD1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0"/>
                  <a:stretch>
                    <a:fillRect t="-1429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D4AEB48-C5C4-3BE4-40CA-C32088E6AB3B}"/>
              </a:ext>
            </a:extLst>
          </p:cNvPr>
          <p:cNvGrpSpPr/>
          <p:nvPr/>
        </p:nvGrpSpPr>
        <p:grpSpPr>
          <a:xfrm>
            <a:off x="8244097" y="2537348"/>
            <a:ext cx="1245375" cy="635788"/>
            <a:chOff x="1129052" y="4875357"/>
            <a:chExt cx="1245375" cy="635788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AAA48C9-9071-632D-1353-817B4A3DC36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/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blipFill>
                  <a:blip r:embed="rId11"/>
                  <a:stretch>
                    <a:fillRect t="-1081" b="-486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AA12919-B306-1D2E-4AE5-C3A3428D7484}"/>
              </a:ext>
            </a:extLst>
          </p:cNvPr>
          <p:cNvGrpSpPr/>
          <p:nvPr/>
        </p:nvGrpSpPr>
        <p:grpSpPr>
          <a:xfrm>
            <a:off x="7226983" y="2554096"/>
            <a:ext cx="1123525" cy="602292"/>
            <a:chOff x="3801858" y="4875356"/>
            <a:chExt cx="1123525" cy="602292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787755C-D326-8354-DF07-93E7EC3D16BE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/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blipFill>
                  <a:blip r:embed="rId12"/>
                  <a:stretch>
                    <a:fillRect l="-495" t="-1724" b="-344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92FD69C-156B-52FE-0B09-8C13EF436B47}"/>
              </a:ext>
            </a:extLst>
          </p:cNvPr>
          <p:cNvGrpSpPr/>
          <p:nvPr/>
        </p:nvGrpSpPr>
        <p:grpSpPr>
          <a:xfrm>
            <a:off x="9158802" y="4112411"/>
            <a:ext cx="742525" cy="523220"/>
            <a:chOff x="1170460" y="4849696"/>
            <a:chExt cx="742525" cy="52322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99F6472-FC8B-CE72-1720-FD14419C101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3"/>
                  <a:stretch>
                    <a:fillRect t="-2158" r="-6667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CB23E52-EE73-04A9-6A56-8260F0E03DD1}"/>
              </a:ext>
            </a:extLst>
          </p:cNvPr>
          <p:cNvGrpSpPr/>
          <p:nvPr/>
        </p:nvGrpSpPr>
        <p:grpSpPr>
          <a:xfrm>
            <a:off x="8267348" y="4112411"/>
            <a:ext cx="742525" cy="523220"/>
            <a:chOff x="3224696" y="4849695"/>
            <a:chExt cx="742525" cy="52322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A986C41-1CD8-FAD9-4907-34E4B2A2D51C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28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14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CE62635-023D-59C4-9DF3-BF29D714F2AE}"/>
              </a:ext>
            </a:extLst>
          </p:cNvPr>
          <p:cNvGrpSpPr/>
          <p:nvPr/>
        </p:nvGrpSpPr>
        <p:grpSpPr>
          <a:xfrm>
            <a:off x="7891852" y="4112411"/>
            <a:ext cx="742525" cy="523220"/>
            <a:chOff x="2782664" y="4849696"/>
            <a:chExt cx="742525" cy="523220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71B7DD8-DD9F-55CA-C162-6C2A3D65F084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15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042E2B-36B3-42F0-9B59-6F2D5171C37C}"/>
              </a:ext>
            </a:extLst>
          </p:cNvPr>
          <p:cNvGrpSpPr/>
          <p:nvPr/>
        </p:nvGrpSpPr>
        <p:grpSpPr>
          <a:xfrm>
            <a:off x="7450112" y="4112411"/>
            <a:ext cx="742525" cy="523220"/>
            <a:chOff x="2356923" y="4849696"/>
            <a:chExt cx="742525" cy="52322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8612DE8-EA04-3F89-A6E7-6075746E0F3C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16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A05447-B291-9C9F-ADE0-B6159C9B6519}"/>
              </a:ext>
            </a:extLst>
          </p:cNvPr>
          <p:cNvGrpSpPr/>
          <p:nvPr/>
        </p:nvGrpSpPr>
        <p:grpSpPr>
          <a:xfrm>
            <a:off x="7092994" y="4112411"/>
            <a:ext cx="742525" cy="523220"/>
            <a:chOff x="1988205" y="4849696"/>
            <a:chExt cx="742525" cy="523220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6CFA8E8-B599-1804-63FD-293135F342C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25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17"/>
                  <a:stretch>
                    <a:fillRect t="-2158" r="-30667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ED8BCD3-F4A4-23D3-EF4E-4B0F7185DB4C}"/>
              </a:ext>
            </a:extLst>
          </p:cNvPr>
          <p:cNvGrpSpPr/>
          <p:nvPr/>
        </p:nvGrpSpPr>
        <p:grpSpPr>
          <a:xfrm>
            <a:off x="1910056" y="2589149"/>
            <a:ext cx="868490" cy="532186"/>
            <a:chOff x="3818527" y="4875356"/>
            <a:chExt cx="868490" cy="532186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BA397064-6B0A-1125-DEFF-24439028DD0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/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𝐾𝑒𝑦𝑏𝑜𝑎𝑟𝑑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blipFill>
                  <a:blip r:embed="rId18"/>
                  <a:stretch>
                    <a:fillRect t="-1987" b="-662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B7E079B8-A4B6-3806-317F-2D02E902EDDF}"/>
              </a:ext>
            </a:extLst>
          </p:cNvPr>
          <p:cNvGrpSpPr/>
          <p:nvPr/>
        </p:nvGrpSpPr>
        <p:grpSpPr>
          <a:xfrm>
            <a:off x="863729" y="2597170"/>
            <a:ext cx="629502" cy="523220"/>
            <a:chOff x="1179770" y="4818627"/>
            <a:chExt cx="629502" cy="523220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A15B2C9D-3000-BE9E-0546-68D4DA16863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E06FE8C-3959-F163-00D8-A5A2F4A6022C}"/>
                </a:ext>
              </a:extLst>
            </p:cNvPr>
            <p:cNvSpPr txBox="1"/>
            <p:nvPr/>
          </p:nvSpPr>
          <p:spPr>
            <a:xfrm rot="2001123">
              <a:off x="1179770" y="4818627"/>
              <a:ext cx="62950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6 </a:t>
              </a:r>
            </a:p>
            <a:p>
              <a:r>
                <a:rPr lang="en-US" sz="1400" dirty="0"/>
                <a:t>Reach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1AC81E5-FE79-8C8F-772E-CA4CF100D7DA}"/>
              </a:ext>
            </a:extLst>
          </p:cNvPr>
          <p:cNvGrpSpPr/>
          <p:nvPr/>
        </p:nvGrpSpPr>
        <p:grpSpPr>
          <a:xfrm>
            <a:off x="2544426" y="4029184"/>
            <a:ext cx="376848" cy="523220"/>
            <a:chOff x="3851709" y="4746986"/>
            <a:chExt cx="376848" cy="523220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2C5E72E4-3592-7FAB-AC51-AB79451A2EDF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/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blipFill>
                  <a:blip r:embed="rId20"/>
                  <a:stretch>
                    <a:fillRect t="-2830" r="-306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3D904817-6C2E-6FF4-AA9C-7BA964A17ADF}"/>
              </a:ext>
            </a:extLst>
          </p:cNvPr>
          <p:cNvGrpSpPr/>
          <p:nvPr/>
        </p:nvGrpSpPr>
        <p:grpSpPr>
          <a:xfrm>
            <a:off x="1422697" y="4053616"/>
            <a:ext cx="1263648" cy="640811"/>
            <a:chOff x="1127548" y="4875357"/>
            <a:chExt cx="1263648" cy="640811"/>
          </a:xfrm>
        </p:grpSpPr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62E10ED-82E1-EB12-EB66-A2553E333C4C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/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blipFill>
                  <a:blip r:embed="rId21"/>
                  <a:stretch>
                    <a:fillRect t="-1613" b="-376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722C964-0261-422C-E6A1-E0D69EE2FD4C}"/>
              </a:ext>
            </a:extLst>
          </p:cNvPr>
          <p:cNvGrpSpPr/>
          <p:nvPr/>
        </p:nvGrpSpPr>
        <p:grpSpPr>
          <a:xfrm>
            <a:off x="420429" y="4083512"/>
            <a:ext cx="1046134" cy="581018"/>
            <a:chOff x="3808232" y="4875356"/>
            <a:chExt cx="1046134" cy="581018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77E37556-F531-9D33-B8DC-8F750ADDA351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/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blipFill>
                  <a:blip r:embed="rId22"/>
                  <a:stretch>
                    <a:fillRect t="-1796" b="-71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4FFB1C2A-B3D8-B1CC-F4C3-9B980C7D8DED}"/>
              </a:ext>
            </a:extLst>
          </p:cNvPr>
          <p:cNvGrpSpPr/>
          <p:nvPr/>
        </p:nvGrpSpPr>
        <p:grpSpPr>
          <a:xfrm>
            <a:off x="2401395" y="5582719"/>
            <a:ext cx="742525" cy="523220"/>
            <a:chOff x="1170460" y="4849696"/>
            <a:chExt cx="742525" cy="523220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87947EB-E9DF-B836-E0FD-7C198A7E197A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23"/>
                  <a:stretch>
                    <a:fillRect t="-2143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1906EC0-DE58-E445-7E3F-0C7688A97D35}"/>
              </a:ext>
            </a:extLst>
          </p:cNvPr>
          <p:cNvGrpSpPr/>
          <p:nvPr/>
        </p:nvGrpSpPr>
        <p:grpSpPr>
          <a:xfrm>
            <a:off x="1250503" y="5582719"/>
            <a:ext cx="742525" cy="523220"/>
            <a:chOff x="3224696" y="4849695"/>
            <a:chExt cx="742525" cy="523220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7187A5F-281C-7A17-9ECE-85FB1315D52B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24"/>
                  <a:stretch>
                    <a:fillRect t="-2143" r="-61333" b="-5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DBF00AA-A1F0-CB42-9C6E-59175E0C30E0}"/>
              </a:ext>
            </a:extLst>
          </p:cNvPr>
          <p:cNvGrpSpPr/>
          <p:nvPr/>
        </p:nvGrpSpPr>
        <p:grpSpPr>
          <a:xfrm>
            <a:off x="859051" y="5582719"/>
            <a:ext cx="742525" cy="523220"/>
            <a:chOff x="2782664" y="4849696"/>
            <a:chExt cx="742525" cy="523220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4F887C27-ECA9-D145-0C3A-23A18359159A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25"/>
                  <a:stretch>
                    <a:fillRect t="-214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51ADC33-F6C9-75B3-7522-E7795E8E3A60}"/>
              </a:ext>
            </a:extLst>
          </p:cNvPr>
          <p:cNvGrpSpPr/>
          <p:nvPr/>
        </p:nvGrpSpPr>
        <p:grpSpPr>
          <a:xfrm>
            <a:off x="467600" y="5582719"/>
            <a:ext cx="742525" cy="523220"/>
            <a:chOff x="2356923" y="4849696"/>
            <a:chExt cx="742525" cy="523220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32B34E81-9C4E-750C-0F76-C8865FB05E7A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26"/>
                  <a:stretch>
                    <a:fillRect t="-2143" r="-42667" b="-3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7B1CD14-7012-F1E9-2E08-C8D40680E4CA}"/>
              </a:ext>
            </a:extLst>
          </p:cNvPr>
          <p:cNvGrpSpPr/>
          <p:nvPr/>
        </p:nvGrpSpPr>
        <p:grpSpPr>
          <a:xfrm>
            <a:off x="76149" y="5582719"/>
            <a:ext cx="742525" cy="523220"/>
            <a:chOff x="1988205" y="4849696"/>
            <a:chExt cx="742525" cy="523220"/>
          </a:xfrm>
        </p:grpSpPr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3D6CA00-3110-0801-BD2D-C91A817DAEE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27"/>
                  <a:stretch>
                    <a:fillRect t="-2143" r="-30667" b="-292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8B94C348-7F5C-58DB-01F3-D5FFD97BC521}"/>
              </a:ext>
            </a:extLst>
          </p:cNvPr>
          <p:cNvCxnSpPr>
            <a:cxnSpLocks/>
            <a:stCxn id="83" idx="2"/>
            <a:endCxn id="143" idx="1"/>
          </p:cNvCxnSpPr>
          <p:nvPr/>
        </p:nvCxnSpPr>
        <p:spPr>
          <a:xfrm>
            <a:off x="10085285" y="1716376"/>
            <a:ext cx="923184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C501C27D-7223-191C-DADA-8186A05D25CB}"/>
              </a:ext>
            </a:extLst>
          </p:cNvPr>
          <p:cNvCxnSpPr>
            <a:cxnSpLocks/>
            <a:stCxn id="83" idx="2"/>
            <a:endCxn id="131" idx="1"/>
          </p:cNvCxnSpPr>
          <p:nvPr/>
        </p:nvCxnSpPr>
        <p:spPr>
          <a:xfrm>
            <a:off x="10085285" y="1716376"/>
            <a:ext cx="459373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0276EFF5-CA38-0AB7-FD92-F874E0889E50}"/>
              </a:ext>
            </a:extLst>
          </p:cNvPr>
          <p:cNvCxnSpPr>
            <a:cxnSpLocks/>
            <a:stCxn id="83" idx="2"/>
            <a:endCxn id="134" idx="1"/>
          </p:cNvCxnSpPr>
          <p:nvPr/>
        </p:nvCxnSpPr>
        <p:spPr>
          <a:xfrm>
            <a:off x="10085285" y="1716376"/>
            <a:ext cx="83877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D8D5D51D-43CF-4764-04ED-C1C240EBACE8}"/>
              </a:ext>
            </a:extLst>
          </p:cNvPr>
          <p:cNvCxnSpPr>
            <a:cxnSpLocks/>
            <a:stCxn id="83" idx="2"/>
            <a:endCxn id="137" idx="1"/>
          </p:cNvCxnSpPr>
          <p:nvPr/>
        </p:nvCxnSpPr>
        <p:spPr>
          <a:xfrm flipH="1">
            <a:off x="9727422" y="1716376"/>
            <a:ext cx="357863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7B03EA1C-7DAD-F2ED-9980-95502A252085}"/>
              </a:ext>
            </a:extLst>
          </p:cNvPr>
          <p:cNvCxnSpPr>
            <a:cxnSpLocks/>
            <a:stCxn id="83" idx="2"/>
            <a:endCxn id="140" idx="1"/>
          </p:cNvCxnSpPr>
          <p:nvPr/>
        </p:nvCxnSpPr>
        <p:spPr>
          <a:xfrm flipH="1">
            <a:off x="9370304" y="1716376"/>
            <a:ext cx="714981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CD9CE874-D93E-0495-4971-886A0EDE15EC}"/>
              </a:ext>
            </a:extLst>
          </p:cNvPr>
          <p:cNvCxnSpPr>
            <a:cxnSpLocks/>
            <a:stCxn id="97" idx="2"/>
            <a:endCxn id="146" idx="1"/>
          </p:cNvCxnSpPr>
          <p:nvPr/>
        </p:nvCxnSpPr>
        <p:spPr>
          <a:xfrm>
            <a:off x="7790943" y="1716376"/>
            <a:ext cx="555705" cy="85280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B3F1D478-D77A-8782-9673-DAB6DB749B63}"/>
              </a:ext>
            </a:extLst>
          </p:cNvPr>
          <p:cNvCxnSpPr>
            <a:cxnSpLocks/>
            <a:stCxn id="97" idx="2"/>
            <a:endCxn id="149" idx="1"/>
          </p:cNvCxnSpPr>
          <p:nvPr/>
        </p:nvCxnSpPr>
        <p:spPr>
          <a:xfrm flipH="1">
            <a:off x="7319501" y="1716376"/>
            <a:ext cx="471442" cy="86955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10799F0E-0437-2B9A-FCB5-583543C80E96}"/>
              </a:ext>
            </a:extLst>
          </p:cNvPr>
          <p:cNvCxnSpPr>
            <a:cxnSpLocks/>
            <a:stCxn id="146" idx="2"/>
            <a:endCxn id="152" idx="1"/>
          </p:cNvCxnSpPr>
          <p:nvPr/>
        </p:nvCxnSpPr>
        <p:spPr>
          <a:xfrm>
            <a:off x="8722956" y="3130051"/>
            <a:ext cx="496990" cy="103985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A07051E7-36B3-DA44-A4F4-CBAE9DDE9A5C}"/>
              </a:ext>
            </a:extLst>
          </p:cNvPr>
          <p:cNvCxnSpPr>
            <a:cxnSpLocks/>
            <a:stCxn id="149" idx="2"/>
            <a:endCxn id="155" idx="1"/>
          </p:cNvCxnSpPr>
          <p:nvPr/>
        </p:nvCxnSpPr>
        <p:spPr>
          <a:xfrm>
            <a:off x="7644917" y="3113303"/>
            <a:ext cx="683575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DF075E99-4F31-5247-3AD2-D1BAF95B8521}"/>
              </a:ext>
            </a:extLst>
          </p:cNvPr>
          <p:cNvCxnSpPr>
            <a:cxnSpLocks/>
            <a:stCxn id="149" idx="2"/>
            <a:endCxn id="158" idx="1"/>
          </p:cNvCxnSpPr>
          <p:nvPr/>
        </p:nvCxnSpPr>
        <p:spPr>
          <a:xfrm>
            <a:off x="7644917" y="3113303"/>
            <a:ext cx="3080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E86BCDA1-D93C-6CF1-61D7-2EF25DE5AD13}"/>
              </a:ext>
            </a:extLst>
          </p:cNvPr>
          <p:cNvCxnSpPr>
            <a:cxnSpLocks/>
            <a:stCxn id="149" idx="2"/>
            <a:endCxn id="161" idx="1"/>
          </p:cNvCxnSpPr>
          <p:nvPr/>
        </p:nvCxnSpPr>
        <p:spPr>
          <a:xfrm flipH="1">
            <a:off x="7511256" y="3113303"/>
            <a:ext cx="133661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180F5482-40DC-7D08-823F-20256CD3EAC6}"/>
              </a:ext>
            </a:extLst>
          </p:cNvPr>
          <p:cNvCxnSpPr>
            <a:cxnSpLocks/>
            <a:stCxn id="149" idx="2"/>
            <a:endCxn id="164" idx="1"/>
          </p:cNvCxnSpPr>
          <p:nvPr/>
        </p:nvCxnSpPr>
        <p:spPr>
          <a:xfrm flipH="1">
            <a:off x="7154138" y="3113303"/>
            <a:ext cx="4907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B59BD864-6000-A7E6-E64B-041167A0CC8E}"/>
              </a:ext>
            </a:extLst>
          </p:cNvPr>
          <p:cNvCxnSpPr>
            <a:cxnSpLocks/>
            <a:stCxn id="66" idx="1"/>
            <a:endCxn id="101" idx="1"/>
          </p:cNvCxnSpPr>
          <p:nvPr/>
        </p:nvCxnSpPr>
        <p:spPr>
          <a:xfrm flipH="1">
            <a:off x="3931654" y="284159"/>
            <a:ext cx="3436530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9483F934-19EA-B758-9CC6-FF70E27D5BB6}"/>
              </a:ext>
            </a:extLst>
          </p:cNvPr>
          <p:cNvGrpSpPr/>
          <p:nvPr/>
        </p:nvGrpSpPr>
        <p:grpSpPr>
          <a:xfrm>
            <a:off x="4824893" y="2541176"/>
            <a:ext cx="1217529" cy="628133"/>
            <a:chOff x="1131345" y="4875357"/>
            <a:chExt cx="1217529" cy="628133"/>
          </a:xfrm>
        </p:grpSpPr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370EB5BA-1F7F-FBCA-7BCC-694ACB603FA8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/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9</a:t>
                  </a:r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blipFill>
                  <a:blip r:embed="rId28"/>
                  <a:stretch>
                    <a:fillRect l="-465" t="-1099" b="-604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E2A3619-F42F-71B5-CAD1-66982EC3D3E3}"/>
              </a:ext>
            </a:extLst>
          </p:cNvPr>
          <p:cNvGrpSpPr/>
          <p:nvPr/>
        </p:nvGrpSpPr>
        <p:grpSpPr>
          <a:xfrm>
            <a:off x="3793214" y="2556298"/>
            <a:ext cx="1107500" cy="597888"/>
            <a:chOff x="3803179" y="4875356"/>
            <a:chExt cx="1107500" cy="597888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272305C1-D08C-4A98-CAE7-EC84D28C7DA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/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blipFill>
                  <a:blip r:embed="rId29"/>
                  <a:stretch>
                    <a:fillRect t="-1156" b="-40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1B332431-2A1E-8A2E-6A8D-FF00F7FE2F75}"/>
              </a:ext>
            </a:extLst>
          </p:cNvPr>
          <p:cNvGrpSpPr/>
          <p:nvPr/>
        </p:nvGrpSpPr>
        <p:grpSpPr>
          <a:xfrm>
            <a:off x="5809373" y="4112411"/>
            <a:ext cx="742525" cy="523220"/>
            <a:chOff x="1170460" y="4849696"/>
            <a:chExt cx="742525" cy="523220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E3479CBA-006C-B417-EF71-2EC3F67D3352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30"/>
                  <a:stretch>
                    <a:fillRect t="-2158" r="-6000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6DAE6576-4873-7555-2437-67042D9AD63D}"/>
              </a:ext>
            </a:extLst>
          </p:cNvPr>
          <p:cNvGrpSpPr/>
          <p:nvPr/>
        </p:nvGrpSpPr>
        <p:grpSpPr>
          <a:xfrm>
            <a:off x="4713836" y="4112411"/>
            <a:ext cx="742525" cy="523220"/>
            <a:chOff x="3224696" y="4849695"/>
            <a:chExt cx="742525" cy="523220"/>
          </a:xfrm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5D052864-420D-7AF6-F40D-B1562BA6176D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31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46194AE5-F311-C48D-7EFE-9C99B5361678}"/>
              </a:ext>
            </a:extLst>
          </p:cNvPr>
          <p:cNvGrpSpPr/>
          <p:nvPr/>
        </p:nvGrpSpPr>
        <p:grpSpPr>
          <a:xfrm>
            <a:off x="4338340" y="4112411"/>
            <a:ext cx="742525" cy="523220"/>
            <a:chOff x="2782664" y="4849696"/>
            <a:chExt cx="742525" cy="523220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87A757F-ECAC-EEA6-FD4C-A4B35B74E6A3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32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2776BCFE-83F6-9837-DF52-0FF9E2C386F6}"/>
              </a:ext>
            </a:extLst>
          </p:cNvPr>
          <p:cNvGrpSpPr/>
          <p:nvPr/>
        </p:nvGrpSpPr>
        <p:grpSpPr>
          <a:xfrm>
            <a:off x="3938911" y="4112411"/>
            <a:ext cx="742525" cy="523220"/>
            <a:chOff x="2356923" y="4849696"/>
            <a:chExt cx="742525" cy="523220"/>
          </a:xfrm>
        </p:grpSpPr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F1A8B742-8AF4-5307-B8DF-856AECB5EA49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33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9EB1BC8-5D3E-6E25-DE7B-4EC735C06A62}"/>
              </a:ext>
            </a:extLst>
          </p:cNvPr>
          <p:cNvGrpSpPr/>
          <p:nvPr/>
        </p:nvGrpSpPr>
        <p:grpSpPr>
          <a:xfrm>
            <a:off x="3539482" y="4112411"/>
            <a:ext cx="742525" cy="523220"/>
            <a:chOff x="1988205" y="4849696"/>
            <a:chExt cx="742525" cy="523220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F701176-007A-5308-0A51-3F9BC58AD823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34"/>
                  <a:stretch>
                    <a:fillRect t="-2158" r="-30872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6585BF82-B44C-01EC-031F-897B7F31B7F3}"/>
              </a:ext>
            </a:extLst>
          </p:cNvPr>
          <p:cNvCxnSpPr>
            <a:cxnSpLocks/>
            <a:stCxn id="101" idx="2"/>
            <a:endCxn id="328" idx="1"/>
          </p:cNvCxnSpPr>
          <p:nvPr/>
        </p:nvCxnSpPr>
        <p:spPr>
          <a:xfrm>
            <a:off x="4463828" y="1716376"/>
            <a:ext cx="461323" cy="85663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0D659A34-8CD3-EA87-C08F-A16AA93DF752}"/>
              </a:ext>
            </a:extLst>
          </p:cNvPr>
          <p:cNvCxnSpPr>
            <a:cxnSpLocks/>
            <a:stCxn id="101" idx="2"/>
            <a:endCxn id="331" idx="1"/>
          </p:cNvCxnSpPr>
          <p:nvPr/>
        </p:nvCxnSpPr>
        <p:spPr>
          <a:xfrm flipH="1">
            <a:off x="3884412" y="1716376"/>
            <a:ext cx="579416" cy="87175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A1D6AE55-6125-07AF-6BE5-BF7C12B6C4DD}"/>
              </a:ext>
            </a:extLst>
          </p:cNvPr>
          <p:cNvCxnSpPr>
            <a:cxnSpLocks/>
            <a:stCxn id="328" idx="2"/>
            <a:endCxn id="334" idx="1"/>
          </p:cNvCxnSpPr>
          <p:nvPr/>
        </p:nvCxnSpPr>
        <p:spPr>
          <a:xfrm>
            <a:off x="5289829" y="3126224"/>
            <a:ext cx="580688" cy="104368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5569E530-2157-FD88-0134-D887EC584908}"/>
              </a:ext>
            </a:extLst>
          </p:cNvPr>
          <p:cNvCxnSpPr>
            <a:cxnSpLocks/>
            <a:stCxn id="331" idx="2"/>
            <a:endCxn id="337" idx="1"/>
          </p:cNvCxnSpPr>
          <p:nvPr/>
        </p:nvCxnSpPr>
        <p:spPr>
          <a:xfrm>
            <a:off x="4203136" y="3111101"/>
            <a:ext cx="571844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A0CDBAD8-92C3-BFBF-D927-44C430A3E3E6}"/>
              </a:ext>
            </a:extLst>
          </p:cNvPr>
          <p:cNvCxnSpPr>
            <a:cxnSpLocks/>
            <a:stCxn id="331" idx="2"/>
            <a:endCxn id="340" idx="1"/>
          </p:cNvCxnSpPr>
          <p:nvPr/>
        </p:nvCxnSpPr>
        <p:spPr>
          <a:xfrm>
            <a:off x="4203136" y="3111101"/>
            <a:ext cx="196348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63CA1B1B-D49A-A932-89B0-351ED87887BC}"/>
              </a:ext>
            </a:extLst>
          </p:cNvPr>
          <p:cNvCxnSpPr>
            <a:cxnSpLocks/>
            <a:stCxn id="331" idx="2"/>
            <a:endCxn id="343" idx="1"/>
          </p:cNvCxnSpPr>
          <p:nvPr/>
        </p:nvCxnSpPr>
        <p:spPr>
          <a:xfrm flipH="1">
            <a:off x="4000055" y="3111101"/>
            <a:ext cx="203081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A6BE301D-ECC7-7878-39D6-050D67D36761}"/>
              </a:ext>
            </a:extLst>
          </p:cNvPr>
          <p:cNvCxnSpPr>
            <a:cxnSpLocks/>
            <a:stCxn id="331" idx="2"/>
            <a:endCxn id="346" idx="1"/>
          </p:cNvCxnSpPr>
          <p:nvPr/>
        </p:nvCxnSpPr>
        <p:spPr>
          <a:xfrm flipH="1">
            <a:off x="3600626" y="3111101"/>
            <a:ext cx="602510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F02CD093-F3A1-DD53-A42A-8901EF88235B}"/>
              </a:ext>
            </a:extLst>
          </p:cNvPr>
          <p:cNvCxnSpPr>
            <a:cxnSpLocks/>
            <a:stCxn id="107" idx="2"/>
            <a:endCxn id="254" idx="1"/>
          </p:cNvCxnSpPr>
          <p:nvPr/>
        </p:nvCxnSpPr>
        <p:spPr>
          <a:xfrm flipH="1">
            <a:off x="915566" y="1716376"/>
            <a:ext cx="670086" cy="96936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B8BFEED3-6214-8394-35CE-083F773FC63B}"/>
              </a:ext>
            </a:extLst>
          </p:cNvPr>
          <p:cNvCxnSpPr>
            <a:cxnSpLocks/>
            <a:stCxn id="107" idx="2"/>
            <a:endCxn id="251" idx="1"/>
          </p:cNvCxnSpPr>
          <p:nvPr/>
        </p:nvCxnSpPr>
        <p:spPr>
          <a:xfrm>
            <a:off x="1585652" y="1716376"/>
            <a:ext cx="395921" cy="90460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DB3F7495-9CB0-CD7E-97F3-4BA791B9D2BB}"/>
              </a:ext>
            </a:extLst>
          </p:cNvPr>
          <p:cNvCxnSpPr>
            <a:cxnSpLocks/>
            <a:stCxn id="251" idx="2"/>
            <a:endCxn id="257" idx="1"/>
          </p:cNvCxnSpPr>
          <p:nvPr/>
        </p:nvCxnSpPr>
        <p:spPr>
          <a:xfrm>
            <a:off x="2200473" y="3078250"/>
            <a:ext cx="382288" cy="111113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11F769B3-592B-7CBC-044E-5640E5256A17}"/>
              </a:ext>
            </a:extLst>
          </p:cNvPr>
          <p:cNvCxnSpPr>
            <a:cxnSpLocks/>
            <a:stCxn id="254" idx="2"/>
            <a:endCxn id="260" idx="1"/>
          </p:cNvCxnSpPr>
          <p:nvPr/>
        </p:nvCxnSpPr>
        <p:spPr>
          <a:xfrm>
            <a:off x="1034652" y="3077305"/>
            <a:ext cx="492101" cy="100814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1B1F75EE-16E8-7598-FF81-63C37F626DFC}"/>
              </a:ext>
            </a:extLst>
          </p:cNvPr>
          <p:cNvCxnSpPr>
            <a:cxnSpLocks/>
            <a:stCxn id="254" idx="2"/>
            <a:endCxn id="263" idx="1"/>
          </p:cNvCxnSpPr>
          <p:nvPr/>
        </p:nvCxnSpPr>
        <p:spPr>
          <a:xfrm flipH="1">
            <a:off x="506574" y="3077305"/>
            <a:ext cx="528078" cy="103804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2C949089-5110-9D97-517A-206F2DBD5208}"/>
              </a:ext>
            </a:extLst>
          </p:cNvPr>
          <p:cNvCxnSpPr>
            <a:cxnSpLocks/>
            <a:stCxn id="260" idx="2"/>
            <a:endCxn id="266" idx="1"/>
          </p:cNvCxnSpPr>
          <p:nvPr/>
        </p:nvCxnSpPr>
        <p:spPr>
          <a:xfrm>
            <a:off x="1910693" y="4651342"/>
            <a:ext cx="551846" cy="98887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>
            <a:extLst>
              <a:ext uri="{FF2B5EF4-FFF2-40B4-BE49-F238E27FC236}">
                <a16:creationId xmlns:a16="http://schemas.microsoft.com/office/drawing/2014/main" id="{8C75575A-37F2-5C41-4B93-64A5A3B253D9}"/>
              </a:ext>
            </a:extLst>
          </p:cNvPr>
          <p:cNvCxnSpPr>
            <a:cxnSpLocks/>
            <a:stCxn id="263" idx="2"/>
            <a:endCxn id="269" idx="1"/>
          </p:cNvCxnSpPr>
          <p:nvPr/>
        </p:nvCxnSpPr>
        <p:spPr>
          <a:xfrm>
            <a:off x="799668" y="4621445"/>
            <a:ext cx="511979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B5EF0FBF-5716-7770-40B7-E0D05E09FCB4}"/>
              </a:ext>
            </a:extLst>
          </p:cNvPr>
          <p:cNvCxnSpPr>
            <a:cxnSpLocks/>
            <a:stCxn id="263" idx="2"/>
            <a:endCxn id="272" idx="1"/>
          </p:cNvCxnSpPr>
          <p:nvPr/>
        </p:nvCxnSpPr>
        <p:spPr>
          <a:xfrm>
            <a:off x="799668" y="4621445"/>
            <a:ext cx="120527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7ECFA685-3CC4-D24F-B601-9F30CD5E9859}"/>
              </a:ext>
            </a:extLst>
          </p:cNvPr>
          <p:cNvCxnSpPr>
            <a:cxnSpLocks/>
            <a:stCxn id="263" idx="2"/>
            <a:endCxn id="275" idx="1"/>
          </p:cNvCxnSpPr>
          <p:nvPr/>
        </p:nvCxnSpPr>
        <p:spPr>
          <a:xfrm flipH="1">
            <a:off x="528744" y="4621445"/>
            <a:ext cx="270924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98816B1F-F06D-6FE4-06E5-AF07027CE522}"/>
              </a:ext>
            </a:extLst>
          </p:cNvPr>
          <p:cNvCxnSpPr>
            <a:cxnSpLocks/>
            <a:stCxn id="263" idx="2"/>
            <a:endCxn id="278" idx="1"/>
          </p:cNvCxnSpPr>
          <p:nvPr/>
        </p:nvCxnSpPr>
        <p:spPr>
          <a:xfrm flipH="1">
            <a:off x="137293" y="4621445"/>
            <a:ext cx="662375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677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5EDA3A-868F-6E2C-CAD1-0E6D1211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4" t="15838" r="11627" b="13012"/>
          <a:stretch/>
        </p:blipFill>
        <p:spPr bwMode="auto">
          <a:xfrm>
            <a:off x="0" y="319585"/>
            <a:ext cx="12192000" cy="65384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235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Coca Cola Circle Logo Vector (.AI) Free Download">
            <a:extLst>
              <a:ext uri="{FF2B5EF4-FFF2-40B4-BE49-F238E27FC236}">
                <a16:creationId xmlns:a16="http://schemas.microsoft.com/office/drawing/2014/main" id="{2844D501-46D3-BEAD-77D4-BA0760640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4991859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AD87CA-307D-AB67-29B0-F01E791E0625}"/>
              </a:ext>
            </a:extLst>
          </p:cNvPr>
          <p:cNvSpPr txBox="1"/>
          <p:nvPr/>
        </p:nvSpPr>
        <p:spPr>
          <a:xfrm>
            <a:off x="171552" y="3731738"/>
            <a:ext cx="213734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Degrading physical properties</a:t>
            </a:r>
            <a:endParaRPr lang="en-US" sz="20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65C315-0C28-FE0B-CEA1-D0D47A613ED7}"/>
              </a:ext>
            </a:extLst>
          </p:cNvPr>
          <p:cNvSpPr txBox="1"/>
          <p:nvPr/>
        </p:nvSpPr>
        <p:spPr>
          <a:xfrm>
            <a:off x="8923971" y="3731738"/>
            <a:ext cx="207216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Suppression with salient stimuli</a:t>
            </a:r>
            <a:endParaRPr lang="en-US" sz="2000" baseline="30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7FFEDB-2029-16C7-6DB5-26A98FA4CDB6}"/>
              </a:ext>
            </a:extLst>
          </p:cNvPr>
          <p:cNvSpPr txBox="1"/>
          <p:nvPr/>
        </p:nvSpPr>
        <p:spPr>
          <a:xfrm>
            <a:off x="5351112" y="3731738"/>
            <a:ext cx="129384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Diverting attention</a:t>
            </a:r>
            <a:endParaRPr lang="en-US" sz="20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3D35F-D4F7-2A6C-61A2-CFBA240A6B7F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0ECF-F252-5DB0-9B46-FA7985522CB2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  <p:pic>
        <p:nvPicPr>
          <p:cNvPr id="20" name="Picture 6" descr="Coca Cola Circle Logo Vector (.AI) Free Download">
            <a:extLst>
              <a:ext uri="{FF2B5EF4-FFF2-40B4-BE49-F238E27FC236}">
                <a16:creationId xmlns:a16="http://schemas.microsoft.com/office/drawing/2014/main" id="{7BDC0F9C-CE07-CC98-7C23-D3D7B9062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FDB197-4682-0A67-35A7-B19B2621E118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DA8870E-6E4D-09F6-836F-22165F8C7AF6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3192C2-98F2-7711-722F-14354543AAF3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DA67FE-8584-5D96-95C8-3E862EDC7E0A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54" name="Picture 10" descr="Pin on Amazing Animals and Birds">
            <a:extLst>
              <a:ext uri="{FF2B5EF4-FFF2-40B4-BE49-F238E27FC236}">
                <a16:creationId xmlns:a16="http://schemas.microsoft.com/office/drawing/2014/main" id="{944EC7C3-A422-A8C7-4A6B-6D3AED8C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Graphic 54" descr="Eye with solid fill">
            <a:extLst>
              <a:ext uri="{FF2B5EF4-FFF2-40B4-BE49-F238E27FC236}">
                <a16:creationId xmlns:a16="http://schemas.microsoft.com/office/drawing/2014/main" id="{586A5F21-36FA-CA5A-4677-FDC41DF98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5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AC873A24-DBEB-66F3-1DF3-5A7EB8405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CF4494E-291F-ED05-5CFF-0942B9B65D67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59" name="Arrow: U-Turn 58">
            <a:extLst>
              <a:ext uri="{FF2B5EF4-FFF2-40B4-BE49-F238E27FC236}">
                <a16:creationId xmlns:a16="http://schemas.microsoft.com/office/drawing/2014/main" id="{9EA29031-1861-5B89-7EB2-8AF1A6C78B9E}"/>
              </a:ext>
            </a:extLst>
          </p:cNvPr>
          <p:cNvSpPr/>
          <p:nvPr/>
        </p:nvSpPr>
        <p:spPr>
          <a:xfrm rot="10800000" flipH="1">
            <a:off x="4377635" y="2709259"/>
            <a:ext cx="6688352" cy="822504"/>
          </a:xfrm>
          <a:prstGeom prst="uturnArrow">
            <a:avLst>
              <a:gd name="adj1" fmla="val 26416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45F2E92-E52E-29CB-2A91-48C6E62B4D8A}"/>
              </a:ext>
            </a:extLst>
          </p:cNvPr>
          <p:cNvGrpSpPr/>
          <p:nvPr/>
        </p:nvGrpSpPr>
        <p:grpSpPr>
          <a:xfrm>
            <a:off x="5322021" y="4523156"/>
            <a:ext cx="1571903" cy="2244066"/>
            <a:chOff x="9984381" y="4523156"/>
            <a:chExt cx="1571903" cy="224406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B529DA7-7851-F0AC-B6C4-791E7F78BC03}"/>
                </a:ext>
              </a:extLst>
            </p:cNvPr>
            <p:cNvGrpSpPr/>
            <p:nvPr/>
          </p:nvGrpSpPr>
          <p:grpSpPr>
            <a:xfrm>
              <a:off x="9984381" y="4523156"/>
              <a:ext cx="1571903" cy="2244066"/>
              <a:chOff x="9697631" y="4585194"/>
              <a:chExt cx="1571903" cy="2244066"/>
            </a:xfrm>
          </p:grpSpPr>
          <p:pic>
            <p:nvPicPr>
              <p:cNvPr id="50" name="Picture 2" descr="Funny clown cartoon playing balls on bicycle Vector Image | Clowns funny,  Clown crafts, Clown images">
                <a:extLst>
                  <a:ext uri="{FF2B5EF4-FFF2-40B4-BE49-F238E27FC236}">
                    <a16:creationId xmlns:a16="http://schemas.microsoft.com/office/drawing/2014/main" id="{1D624080-E510-DFAC-3DE3-8A523CC66A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3241" b="90000" l="3000" r="95143">
                            <a14:foregroundMark x1="42571" y1="57593" x2="34857" y2="34722"/>
                            <a14:foregroundMark x1="34857" y1="34722" x2="36286" y2="22037"/>
                            <a14:foregroundMark x1="15571" y1="25833" x2="10714" y2="30463"/>
                            <a14:foregroundMark x1="10714" y1="26389" x2="19571" y2="37685"/>
                            <a14:foregroundMark x1="27714" y1="28796" x2="20429" y2="34537"/>
                            <a14:foregroundMark x1="5857" y1="25833" x2="3000" y2="25833"/>
                            <a14:foregroundMark x1="21143" y1="51852" x2="33286" y2="69537"/>
                            <a14:foregroundMark x1="33000" y1="74630" x2="30429" y2="59537"/>
                            <a14:foregroundMark x1="35143" y1="68333" x2="27429" y2="49444"/>
                            <a14:foregroundMark x1="42571" y1="46759" x2="68143" y2="52037"/>
                            <a14:foregroundMark x1="74857" y1="32593" x2="86286" y2="39537"/>
                            <a14:foregroundMark x1="84857" y1="41204" x2="92286" y2="43148"/>
                            <a14:foregroundMark x1="76286" y1="19630" x2="95143" y2="11667"/>
                            <a14:foregroundMark x1="57000" y1="15556" x2="41143" y2="3333"/>
                            <a14:foregroundMark x1="27714" y1="76759" x2="23000" y2="79444"/>
                            <a14:foregroundMark x1="33714" y1="75370" x2="46286" y2="75093"/>
                            <a14:foregroundMark x1="48571" y1="81574" x2="48143" y2="86389"/>
                            <a14:foregroundMark x1="22143" y1="80648" x2="21857" y2="81389"/>
                            <a14:foregroundMark x1="24857" y1="87593" x2="28143" y2="90000"/>
                            <a14:foregroundMark x1="35857" y1="42685" x2="28857" y2="29259"/>
                            <a14:foregroundMark x1="17000" y1="36204" x2="35571" y2="38796"/>
                            <a14:foregroundMark x1="37429" y1="29259" x2="34857" y2="40556"/>
                            <a14:foregroundMark x1="24000" y1="42407" x2="17429" y2="38148"/>
                            <a14:foregroundMark x1="17429" y1="35741" x2="10286" y2="37407"/>
                            <a14:foregroundMark x1="37000" y1="32130" x2="38571" y2="37685"/>
                            <a14:foregroundMark x1="29286" y1="60741" x2="51143" y2="59537"/>
                            <a14:foregroundMark x1="50714" y1="60000" x2="55143" y2="60463"/>
                            <a14:foregroundMark x1="42286" y1="46759" x2="66714" y2="51852"/>
                            <a14:foregroundMark x1="61143" y1="47963" x2="53714" y2="52778"/>
                            <a14:foregroundMark x1="58857" y1="51296" x2="64143" y2="54722"/>
                            <a14:foregroundMark x1="62286" y1="49167" x2="65143" y2="49444"/>
                            <a14:foregroundMark x1="61429" y1="48426" x2="67429" y2="50370"/>
                            <a14:foregroundMark x1="51429" y1="51111" x2="41429" y2="47500"/>
                            <a14:foregroundMark x1="47429" y1="48426" x2="39286" y2="45556"/>
                            <a14:foregroundMark x1="42286" y1="44815" x2="22143" y2="44630"/>
                            <a14:foregroundMark x1="22571" y1="76019" x2="28857" y2="73889"/>
                            <a14:foregroundMark x1="45143" y1="86852" x2="27714" y2="89537"/>
                            <a14:foregroundMark x1="38143" y1="89537" x2="44000" y2="87315"/>
                            <a14:foregroundMark x1="29286" y1="85463" x2="28143" y2="78981"/>
                            <a14:foregroundMark x1="31429" y1="77037" x2="22571" y2="88333"/>
                            <a14:foregroundMark x1="51857" y1="62407" x2="56714" y2="60463"/>
                            <a14:foregroundMark x1="57714" y1="59259" x2="57000" y2="60741"/>
                            <a14:foregroundMark x1="42571" y1="45093" x2="42571" y2="45093"/>
                            <a14:foregroundMark x1="36714" y1="42685" x2="44000" y2="47037"/>
                            <a14:foregroundMark x1="42286" y1="46019" x2="39286" y2="41204"/>
                            <a14:foregroundMark x1="37000" y1="41759" x2="43714" y2="45833"/>
                            <a14:foregroundMark x1="41429" y1="45370" x2="45571" y2="44815"/>
                            <a14:foregroundMark x1="62571" y1="48704" x2="64143" y2="47963"/>
                            <a14:foregroundMark x1="65571" y1="51852" x2="68571" y2="51296"/>
                            <a14:foregroundMark x1="66286" y1="49907" x2="69286" y2="50370"/>
                            <a14:foregroundMark x1="67000" y1="50370" x2="67429" y2="49167"/>
                            <a14:foregroundMark x1="69571" y1="49444" x2="54857" y2="48426"/>
                            <a14:foregroundMark x1="65571" y1="49907" x2="61857" y2="46019"/>
                            <a14:foregroundMark x1="37714" y1="38333" x2="40000" y2="28519"/>
                            <a14:foregroundMark x1="40000" y1="34259" x2="36714" y2="42222"/>
                            <a14:foregroundMark x1="23714" y1="41944" x2="21429" y2="48241"/>
                            <a14:foregroundMark x1="23000" y1="42407" x2="21429" y2="58056"/>
                            <a14:foregroundMark x1="18857" y1="56574" x2="21143" y2="42685"/>
                            <a14:foregroundMark x1="18571" y1="42407" x2="17429" y2="56389"/>
                            <a14:foregroundMark x1="16286" y1="56389" x2="15571" y2="44167"/>
                            <a14:foregroundMark x1="20000" y1="41759" x2="15857" y2="56574"/>
                            <a14:foregroundMark x1="14000" y1="55185" x2="13286" y2="47500"/>
                            <a14:foregroundMark x1="14000" y1="48241" x2="19286" y2="53056"/>
                            <a14:foregroundMark x1="24429" y1="45556" x2="33714" y2="52315"/>
                            <a14:foregroundMark x1="32143" y1="47037" x2="30429" y2="45370"/>
                            <a14:foregroundMark x1="35857" y1="44167" x2="25571" y2="44167"/>
                            <a14:foregroundMark x1="35571" y1="42685" x2="45143" y2="46019"/>
                            <a14:foregroundMark x1="48571" y1="49907" x2="37429" y2="42222"/>
                            <a14:foregroundMark x1="35571" y1="42222" x2="51143" y2="51852"/>
                            <a14:foregroundMark x1="44000" y1="49167" x2="39286" y2="4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696"/>
              <a:stretch/>
            </p:blipFill>
            <p:spPr bwMode="auto">
              <a:xfrm>
                <a:off x="9697631" y="4585194"/>
                <a:ext cx="1571903" cy="22385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6" descr="Coca Cola Circle Logo Vector (.AI) Free Download">
                <a:extLst>
                  <a:ext uri="{FF2B5EF4-FFF2-40B4-BE49-F238E27FC236}">
                    <a16:creationId xmlns:a16="http://schemas.microsoft.com/office/drawing/2014/main" id="{37B3DA9D-FE44-8859-DEF0-8E2D5678A1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412" y="6376604"/>
                <a:ext cx="454170" cy="452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2" descr="Funny clown cartoon playing balls on bicycle Vector Image | Clowns funny,  Clown crafts, Clown images">
              <a:extLst>
                <a:ext uri="{FF2B5EF4-FFF2-40B4-BE49-F238E27FC236}">
                  <a16:creationId xmlns:a16="http://schemas.microsoft.com/office/drawing/2014/main" id="{D4CA9380-CF67-8EA4-17D0-E83DA78912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4444" b="80556" l="26429" r="49571">
                          <a14:foregroundMark x1="26714" y1="78519" x2="26429" y2="77778"/>
                          <a14:foregroundMark x1="48000" y1="77963" x2="48571" y2="79167"/>
                          <a14:foregroundMark x1="49714" y1="79352" x2="49571" y2="78704"/>
                          <a14:foregroundMark x1="29714" y1="74444" x2="37143" y2="74630"/>
                          <a14:foregroundMark x1="29000" y1="74815" x2="37714" y2="75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35" t="74026" r="48554" b="18570"/>
            <a:stretch/>
          </p:blipFill>
          <p:spPr bwMode="auto">
            <a:xfrm>
              <a:off x="10399680" y="6287183"/>
              <a:ext cx="407294" cy="179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9BBE0FF-715F-1D32-BB6F-7562C6D76161}"/>
              </a:ext>
            </a:extLst>
          </p:cNvPr>
          <p:cNvGrpSpPr/>
          <p:nvPr/>
        </p:nvGrpSpPr>
        <p:grpSpPr>
          <a:xfrm>
            <a:off x="8528129" y="4491406"/>
            <a:ext cx="3232149" cy="2301379"/>
            <a:chOff x="-4907761" y="1965903"/>
            <a:chExt cx="3232149" cy="23013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1844A4A-1D33-CAF0-A6F7-75E24BA82D65}"/>
                </a:ext>
              </a:extLst>
            </p:cNvPr>
            <p:cNvGrpSpPr/>
            <p:nvPr/>
          </p:nvGrpSpPr>
          <p:grpSpPr>
            <a:xfrm>
              <a:off x="-4907761" y="2461905"/>
              <a:ext cx="1275878" cy="1805377"/>
              <a:chOff x="1432503" y="2625722"/>
              <a:chExt cx="2569404" cy="3019583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1DF3DFC5-54C1-BC91-0523-90D841267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2503" y="2625722"/>
                <a:ext cx="2569404" cy="3019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748972-85E7-CE12-7232-D99ED1C4399A}"/>
                  </a:ext>
                </a:extLst>
              </p:cNvPr>
              <p:cNvSpPr txBox="1"/>
              <p:nvPr/>
            </p:nvSpPr>
            <p:spPr>
              <a:xfrm rot="3001931">
                <a:off x="1981896" y="4030919"/>
                <a:ext cx="1190931" cy="28028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b="1" dirty="0"/>
                  <a:t>Time</a:t>
                </a:r>
                <a:endParaRPr lang="he-IL" b="1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47BDB66-5857-191C-0988-5E203A0A6CFF}"/>
                </a:ext>
              </a:extLst>
            </p:cNvPr>
            <p:cNvGrpSpPr/>
            <p:nvPr/>
          </p:nvGrpSpPr>
          <p:grpSpPr>
            <a:xfrm>
              <a:off x="-4523458" y="1965903"/>
              <a:ext cx="1783670" cy="920604"/>
              <a:chOff x="1487053" y="2456872"/>
              <a:chExt cx="2290619" cy="1182255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00007F6-5C6D-DD94-DD12-661FE4C52CFD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1BF8A2-48C0-99ED-D5EF-0100B038B781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5ABD9F-6770-0B49-E707-0C6A1D5CB523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4A1829-DA4F-820F-345C-4583B4D2829B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E95310-7553-5BAB-19C4-EEE64D673116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9AAAEAD-DF9A-B879-6805-E41CD48C1531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033EF17-FD04-7522-25EF-BA07280A1C61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0C08CA3-89ED-8A03-DEFB-70424DC7976D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9A07EA-8967-1B00-E1A5-D967C3DCECA9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266F76F-4155-4DDC-E54C-810556D6D533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E4EB1E-BE59-BFE4-F812-6843EDE75C6B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17227A4-0E3D-4481-2551-663D3CE7DD4B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BF814A8-94FF-6FE6-47E5-EEA800B87E84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2083151-BFC2-E3B5-9369-08D1AD46DF18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8EB589F-A65F-39A4-02F9-DFB1200D1802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D06C859-DA8E-23D3-80CB-5F9FE72E6394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EFBF4A7-B118-E578-B981-39C692A76268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10D2E93-6AEA-2559-6970-83ABBCB229F0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D5E1BAB0-881D-6B5A-A054-62443AAF4335}"/>
                </a:ext>
              </a:extLst>
            </p:cNvPr>
            <p:cNvSpPr/>
            <p:nvPr/>
          </p:nvSpPr>
          <p:spPr>
            <a:xfrm>
              <a:off x="-3987784" y="2557280"/>
              <a:ext cx="1783670" cy="9206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07" name="Picture 6" descr="Coca Cola Circle Logo Vector (.AI) Free Download">
              <a:extLst>
                <a:ext uri="{FF2B5EF4-FFF2-40B4-BE49-F238E27FC236}">
                  <a16:creationId xmlns:a16="http://schemas.microsoft.com/office/drawing/2014/main" id="{6145C096-8ED0-9877-5CAC-36EFEFAC6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94029" y="2606697"/>
              <a:ext cx="795898" cy="793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BD90149-5782-A255-92CD-83CAFEE55D09}"/>
                </a:ext>
              </a:extLst>
            </p:cNvPr>
            <p:cNvGrpSpPr/>
            <p:nvPr/>
          </p:nvGrpSpPr>
          <p:grpSpPr>
            <a:xfrm>
              <a:off x="-3459282" y="3219450"/>
              <a:ext cx="1783670" cy="920604"/>
              <a:chOff x="1487053" y="2456872"/>
              <a:chExt cx="2290619" cy="1182255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DA7510C6-A962-BDB2-403E-64785E2E7838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430CB59-19F0-D982-ACD5-7732AC61777C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51E69FE-FBBB-ED7D-2D0E-73981ABB8DAF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49E6D71-C84A-DD29-0A8C-064C5F799A4D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B5B9934-1F33-6AFB-8668-52CE003A6784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812FF5D-9FA4-C993-9347-E6EF1E325325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AB87691-0FA8-9D88-C7DF-59833EC89149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3BC70E9-F701-F889-218B-C63DACD3C952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18B6792-BE54-B3D9-9DAC-B3BF2D3D33EF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5BF9CF9-AD2A-DC11-8D0E-66684B1807EE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1CDA44C-405A-FBC9-BC39-505BB06E964A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3E49D1D-C80D-D37E-ECAD-07FC16DE0BA8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502B462-83BE-95DD-9B41-8DBABBC3BFC5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4B57ECE-0BE0-6A90-D568-CD16F8776DA4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CC1FFB-E416-2CAC-43B1-AE9942E97660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E03E0D6-FC28-221E-BB29-29E7514683C8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26B3B78-905D-21D8-2B91-DA95EC02A69F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895ED7D-4B24-3517-DA73-34F97CD3DBFB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485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700" fill="hold"/>
                                        <p:tgtEl>
                                          <p:spTgt spid="5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700" fill="hold"/>
                                        <p:tgtEl>
                                          <p:spTgt spid="5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EF91BD-47ED-1300-7397-9F3A53925C30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C284992-0B90-544C-A6A1-A3C101A0586A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31F30EE-BEA8-1398-380F-92938E8DFF18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75072949-D904-2297-DF0B-49AF132BB1B1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C6FB06D-44CB-97FD-FDF0-EDB6D2148915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519A0C7C-312D-018D-F089-899FDD8CF272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B8756A0-B752-F379-B005-3F57650F6C1C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DE8BCA2-7FEF-E9EB-5D4D-62B61369798E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B4E54AC-7FEA-77ED-6EED-77A99661EAB6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C22701-6B4E-8245-EAA9-275108D8F1F9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A279CA8-3F62-DE4A-4156-5788A0BCF1C6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93A91FC-0DE4-92A2-C44F-B5339485F26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6A654DA-2864-9B00-4311-159CC8E1649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58B3D66-5769-D7BC-707A-1CA2082EFDBA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EE3BA94-D3B2-8C7F-527D-DF4CA0059A6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6B13F5A-F432-209D-D596-9FB2286A7864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9827CA5-E18F-F712-2860-806A37FB3E8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80DA78-7B7C-A50B-49AF-515FD05B8B94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3D18972-8C03-4B4F-7182-4D3887D8E948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B40D3B2-8978-F1D5-082E-BF4C6F93F676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EBE2E76-F8B0-D782-17D7-9C77FC5826A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26B9E0C-66F8-4D11-B04D-402EB2C3FE1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5F9BE17-17BB-1202-594B-91CEDF193EDC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384814-EB5D-45D4-D062-2BB2495B1402}"/>
              </a:ext>
            </a:extLst>
          </p:cNvPr>
          <p:cNvSpPr/>
          <p:nvPr/>
        </p:nvSpPr>
        <p:spPr>
          <a:xfrm>
            <a:off x="1100115" y="159418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BFE03DA-DF71-7A4D-3C23-098B7787B9A4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4F81ADB9-ABF4-8FD6-A614-A24A2409EFCB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AEB84EF-A7B3-933D-A0A2-E23E1424A754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0E0E5E-C94C-B71E-0992-5F6DB26EA18F}"/>
              </a:ext>
            </a:extLst>
          </p:cNvPr>
          <p:cNvSpPr/>
          <p:nvPr/>
        </p:nvSpPr>
        <p:spPr>
          <a:xfrm>
            <a:off x="1649954" y="220110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83B2D19-F5B8-E677-519C-F5F4E2FDD3B2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A98CD9A1-177D-52E2-E79F-51295FE32F4B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A33AAC0-2AB5-40A9-1490-41467D58F0D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E0DE81F-FE62-69AC-8978-D3FF61937EC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AF2955A-09AE-6A9E-8B93-422BE5F3E645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C908E2B-6176-10E6-52CE-ABAA337D959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AD3F27F-42E4-1999-AFB4-B09A157431B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2A39163-3618-B479-B7AF-88F0AAE3D75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9B3A85E-9F8F-A734-4AEC-77A09DD8B061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B28B50D-C5FE-AECF-98AC-E23668C925E7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A286177-2428-C9F6-D2DD-C0E0EC1B49E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33BC378-6AB0-DF51-6584-9679CAF61648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935624E-7B4D-DA3E-E1F4-B89C8CF785D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BF75068-DC4F-68F4-20AC-A11892EF3738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94C6610-14FA-E420-5BA4-963C1C0A3BF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17EE6F2-3809-AF3A-D486-D2014F265BD0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481C5C2-3B0A-8A36-44DC-EC5490494A98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C5E5011-2AD2-426B-1AB2-BA4E3A9B53E4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CA1DA79-ED53-0DC9-9B85-E9238D5340C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98B744-3272-FDC9-C7E2-1A93C90B3B3D}"/>
              </a:ext>
            </a:extLst>
          </p:cNvPr>
          <p:cNvSpPr/>
          <p:nvPr/>
        </p:nvSpPr>
        <p:spPr>
          <a:xfrm>
            <a:off x="2178311" y="2863766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C8E597D-2DB6-7482-0BF9-AA5BA7197FDA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82A57857-BF20-7C65-90CD-FFD85C502D7C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2934FD9-01D9-F86B-E181-92778C5C60BA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B056006-5399-FC3E-5B30-089B50C0CBFF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4EA5F75-A852-1B1D-E8A2-1E5D3D49C110}"/>
              </a:ext>
            </a:extLst>
          </p:cNvPr>
          <p:cNvSpPr/>
          <p:nvPr/>
        </p:nvSpPr>
        <p:spPr>
          <a:xfrm>
            <a:off x="2743623" y="3515188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1DBA957-0D2F-B3C0-D19B-6C8445D0167D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3DA8FA42-9128-3BB8-A7FD-C68F48A01882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10312BE-8306-1D01-F101-156096C7D92C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352B0DE-0F81-45EA-BBC1-3653F8D32B0D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9F08EB52-E652-E336-3C14-8AC96DE41F34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DE78A7-6AD7-A84E-EECF-8A66C60D1822}"/>
              </a:ext>
            </a:extLst>
          </p:cNvPr>
          <p:cNvSpPr/>
          <p:nvPr/>
        </p:nvSpPr>
        <p:spPr>
          <a:xfrm>
            <a:off x="3205210" y="4216203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F234E-4A8B-9D02-ABA4-DDDF9F4A1F34}"/>
              </a:ext>
            </a:extLst>
          </p:cNvPr>
          <p:cNvSpPr txBox="1"/>
          <p:nvPr/>
        </p:nvSpPr>
        <p:spPr>
          <a:xfrm>
            <a:off x="3421701" y="3799559"/>
            <a:ext cx="97714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AAAD7-1E7C-FD2B-FA56-E3965CC27FBE}"/>
              </a:ext>
            </a:extLst>
          </p:cNvPr>
          <p:cNvSpPr txBox="1"/>
          <p:nvPr/>
        </p:nvSpPr>
        <p:spPr>
          <a:xfrm>
            <a:off x="2222113" y="2464810"/>
            <a:ext cx="11743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486BD1-D133-2520-CC18-3DD93A759D75}"/>
              </a:ext>
            </a:extLst>
          </p:cNvPr>
          <p:cNvGrpSpPr/>
          <p:nvPr/>
        </p:nvGrpSpPr>
        <p:grpSpPr>
          <a:xfrm>
            <a:off x="9370292" y="4812528"/>
            <a:ext cx="2504709" cy="1182255"/>
            <a:chOff x="4217798" y="581890"/>
            <a:chExt cx="250470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B14B0B9-1B1A-0E53-FB58-22A60033A4DC}"/>
                </a:ext>
              </a:extLst>
            </p:cNvPr>
            <p:cNvSpPr/>
            <p:nvPr/>
          </p:nvSpPr>
          <p:spPr>
            <a:xfrm>
              <a:off x="4322617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7F4445-3E4D-21C5-866F-97F343C3B5C4}"/>
                </a:ext>
              </a:extLst>
            </p:cNvPr>
            <p:cNvSpPr txBox="1"/>
            <p:nvPr/>
          </p:nvSpPr>
          <p:spPr>
            <a:xfrm>
              <a:off x="4217798" y="926338"/>
              <a:ext cx="2504709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RADIO / PHONE</a:t>
              </a:r>
              <a:endParaRPr lang="he-IL" sz="2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62FABF-FFF7-26EA-10A4-49110FDB48EE}"/>
              </a:ext>
            </a:extLst>
          </p:cNvPr>
          <p:cNvGrpSpPr/>
          <p:nvPr/>
        </p:nvGrpSpPr>
        <p:grpSpPr>
          <a:xfrm>
            <a:off x="6346017" y="4804605"/>
            <a:ext cx="2293650" cy="1182255"/>
            <a:chOff x="7158178" y="581890"/>
            <a:chExt cx="2293650" cy="118225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B546523-755F-F791-CA4B-256198C0D2F8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145C91-7E2E-D253-5559-4F9B57E20BD5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39735F-CD88-3F56-A74F-7B7C7C520F20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C371B32-CCEE-D6A4-CE0C-4903B5B23223}"/>
              </a:ext>
            </a:extLst>
          </p:cNvPr>
          <p:cNvSpPr txBox="1"/>
          <p:nvPr/>
        </p:nvSpPr>
        <p:spPr>
          <a:xfrm>
            <a:off x="6768495" y="4231176"/>
            <a:ext cx="52501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Subjective                           Objective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47273-C8E3-8187-250C-55F3CE7EB7CA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99C3F0-66BB-0899-E56C-30B2DA9100BE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8415BF-DDB6-59C8-A91A-8A538FE7BE02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DFD8F9-2CF9-0EA7-6902-B246CB85D404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D31AE5-CE4D-D15D-19D0-047E5710410A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1EF653-C615-B62F-2163-20C19A307D7F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38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  <p:bldP spid="7" grpId="0" animBg="1"/>
      <p:bldP spid="7" grpId="1" animBg="1"/>
      <p:bldP spid="4" grpId="0" animBg="1"/>
      <p:bldP spid="4" grpId="1" animBg="1"/>
      <p:bldP spid="4" grpId="2" animBg="1"/>
      <p:bldP spid="4" grpId="3" animBg="1"/>
      <p:bldP spid="6" grpId="0" animBg="1"/>
      <p:bldP spid="6" grpId="1" animBg="1"/>
      <p:bldP spid="6" grpId="2" animBg="1"/>
      <p:bldP spid="10" grpId="0"/>
      <p:bldP spid="11" grpId="0"/>
      <p:bldP spid="19" grpId="0" build="allAtOnce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34F9B5-79D0-3230-4325-C6E3747650B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ED179AF-A36B-0FD3-7847-5086FEDD96B9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7A0AD6A-FA98-97F4-F876-EF7961E96DDC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27A1E7-7D53-DAFB-0C13-E12655B748B2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AC0094C-C991-F24A-C83B-01A86867ABA7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50AA3AA-66E7-B1CE-0509-A2C67A1A1F7A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2EBFF4D-E7EE-0670-BA58-B7826AB867BE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BB3936B-CF2F-BF5E-B905-E67733CD87A2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929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6D9E131-D1E4-7970-6719-7CE1C1A4CEBD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945E088-55F1-E163-3EB0-C37499F65279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BE9E4E3-7A50-AD0B-7E96-A0829B509F9F}"/>
                </a:ext>
              </a:extLst>
            </p:cNvPr>
            <p:cNvSpPr/>
            <p:nvPr/>
          </p:nvSpPr>
          <p:spPr>
            <a:xfrm>
              <a:off x="6357754" y="2334822"/>
              <a:ext cx="1366840" cy="1789055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F1F08FE-4598-938E-4C6A-33047BB2F9DE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91554BB-AB3C-DD90-7E16-36B6D94F158B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ADDCA58-453B-AF4E-BCE2-A0153E99D2EC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F6465FA0-6ECF-0D08-F410-BCF93CBDDCE4}"/>
              </a:ext>
            </a:extLst>
          </p:cNvPr>
          <p:cNvSpPr/>
          <p:nvPr/>
        </p:nvSpPr>
        <p:spPr>
          <a:xfrm rot="10800000">
            <a:off x="9867029" y="2364500"/>
            <a:ext cx="404629" cy="7955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9CE81F-3A02-D39B-6E28-0EDD798A0266}"/>
              </a:ext>
            </a:extLst>
          </p:cNvPr>
          <p:cNvSpPr txBox="1"/>
          <p:nvPr/>
        </p:nvSpPr>
        <p:spPr>
          <a:xfrm>
            <a:off x="10271658" y="2310215"/>
            <a:ext cx="171065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Congruency effect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06AF9-948B-F7D4-F7DF-147474D393A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9285C-69B2-8CCE-1430-932AE058E95C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17CC25D-B618-BB37-E4A5-DFAF29FEFAD1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DCE5A41-8A9D-54FF-9BCC-2CFF472B27E5}"/>
              </a:ext>
            </a:extLst>
          </p:cNvPr>
          <p:cNvSpPr txBox="1"/>
          <p:nvPr/>
        </p:nvSpPr>
        <p:spPr>
          <a:xfrm>
            <a:off x="6948275" y="6467080"/>
            <a:ext cx="521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Greenwald et al. (1996); Van den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(2009)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426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/>
      <p:bldP spid="1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9335B18-3F16-455B-AE58-AE91C9DFC65B}"/>
              </a:ext>
            </a:extLst>
          </p:cNvPr>
          <p:cNvSpPr txBox="1"/>
          <p:nvPr/>
        </p:nvSpPr>
        <p:spPr>
          <a:xfrm>
            <a:off x="277091" y="904935"/>
            <a:ext cx="715241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Problem: </a:t>
            </a:r>
            <a:r>
              <a:rPr lang="en-US" sz="2400" dirty="0"/>
              <a:t>Common measure can’t pick up the effect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Consequence: </a:t>
            </a:r>
            <a:r>
              <a:rPr lang="en-US" sz="2400" dirty="0"/>
              <a:t>controversy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Explanation:</a:t>
            </a:r>
            <a:r>
              <a:rPr lang="en-US" sz="2400" dirty="0"/>
              <a:t> Underestimation of the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</a:t>
            </a:r>
            <a:r>
              <a:rPr lang="en-US" sz="2400" dirty="0"/>
              <a:t> Increase sensitivity</a:t>
            </a:r>
            <a:endParaRPr lang="en-US" sz="2400" b="1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B64B339-CB14-12F4-FD25-4CF99D9CEE24}"/>
              </a:ext>
            </a:extLst>
          </p:cNvPr>
          <p:cNvGrpSpPr/>
          <p:nvPr/>
        </p:nvGrpSpPr>
        <p:grpSpPr>
          <a:xfrm>
            <a:off x="9179275" y="801792"/>
            <a:ext cx="1605676" cy="1706328"/>
            <a:chOff x="9179275" y="801792"/>
            <a:chExt cx="1605676" cy="1706328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67911427-17B3-4B98-9FA6-393496BCE5D3}"/>
                </a:ext>
              </a:extLst>
            </p:cNvPr>
            <p:cNvSpPr/>
            <p:nvPr/>
          </p:nvSpPr>
          <p:spPr>
            <a:xfrm flipH="1">
              <a:off x="9627394" y="996843"/>
              <a:ext cx="1157557" cy="1511277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398133 w 1398133"/>
                <a:gd name="connsiteY16" fmla="*/ 811870 h 1530327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17" fmla="*/ 1398133 w 1398133"/>
                <a:gd name="connsiteY17" fmla="*/ 811870 h 1530327"/>
                <a:gd name="connsiteX0" fmla="*/ 1157557 w 1398133"/>
                <a:gd name="connsiteY0" fmla="*/ 541445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0" fmla="*/ 1157557 w 1157557"/>
                <a:gd name="connsiteY0" fmla="*/ 541445 h 1530327"/>
                <a:gd name="connsiteX1" fmla="*/ 340042 w 1157557"/>
                <a:gd name="connsiteY1" fmla="*/ 1495493 h 1530327"/>
                <a:gd name="connsiteX2" fmla="*/ 300853 w 1157557"/>
                <a:gd name="connsiteY2" fmla="*/ 1504201 h 1530327"/>
                <a:gd name="connsiteX3" fmla="*/ 283436 w 1157557"/>
                <a:gd name="connsiteY3" fmla="*/ 1508556 h 1530327"/>
                <a:gd name="connsiteX4" fmla="*/ 261665 w 1157557"/>
                <a:gd name="connsiteY4" fmla="*/ 1512910 h 1530327"/>
                <a:gd name="connsiteX5" fmla="*/ 244248 w 1157557"/>
                <a:gd name="connsiteY5" fmla="*/ 1517264 h 1530327"/>
                <a:gd name="connsiteX6" fmla="*/ 222476 w 1157557"/>
                <a:gd name="connsiteY6" fmla="*/ 1521619 h 1530327"/>
                <a:gd name="connsiteX7" fmla="*/ 191996 w 1157557"/>
                <a:gd name="connsiteY7" fmla="*/ 1530327 h 1530327"/>
                <a:gd name="connsiteX8" fmla="*/ 74430 w 1157557"/>
                <a:gd name="connsiteY8" fmla="*/ 1521619 h 1530327"/>
                <a:gd name="connsiteX9" fmla="*/ 61368 w 1157557"/>
                <a:gd name="connsiteY9" fmla="*/ 1517264 h 1530327"/>
                <a:gd name="connsiteX10" fmla="*/ 43950 w 1157557"/>
                <a:gd name="connsiteY10" fmla="*/ 1504201 h 1530327"/>
                <a:gd name="connsiteX11" fmla="*/ 22179 w 1157557"/>
                <a:gd name="connsiteY11" fmla="*/ 1486784 h 1530327"/>
                <a:gd name="connsiteX12" fmla="*/ 408 w 1157557"/>
                <a:gd name="connsiteY12" fmla="*/ 1451950 h 1530327"/>
                <a:gd name="connsiteX13" fmla="*/ 408 w 1157557"/>
                <a:gd name="connsiteY13" fmla="*/ 1443241 h 1530327"/>
                <a:gd name="connsiteX14" fmla="*/ 685187 w 1157557"/>
                <a:gd name="connsiteY14" fmla="*/ 0 h 1530327"/>
                <a:gd name="connsiteX15" fmla="*/ 1157557 w 1157557"/>
                <a:gd name="connsiteY15" fmla="*/ 541445 h 1530327"/>
                <a:gd name="connsiteX0" fmla="*/ 1157557 w 1157557"/>
                <a:gd name="connsiteY0" fmla="*/ 522395 h 1511277"/>
                <a:gd name="connsiteX1" fmla="*/ 340042 w 1157557"/>
                <a:gd name="connsiteY1" fmla="*/ 1476443 h 1511277"/>
                <a:gd name="connsiteX2" fmla="*/ 300853 w 1157557"/>
                <a:gd name="connsiteY2" fmla="*/ 1485151 h 1511277"/>
                <a:gd name="connsiteX3" fmla="*/ 283436 w 1157557"/>
                <a:gd name="connsiteY3" fmla="*/ 1489506 h 1511277"/>
                <a:gd name="connsiteX4" fmla="*/ 261665 w 1157557"/>
                <a:gd name="connsiteY4" fmla="*/ 1493860 h 1511277"/>
                <a:gd name="connsiteX5" fmla="*/ 244248 w 1157557"/>
                <a:gd name="connsiteY5" fmla="*/ 1498214 h 1511277"/>
                <a:gd name="connsiteX6" fmla="*/ 222476 w 1157557"/>
                <a:gd name="connsiteY6" fmla="*/ 1502569 h 1511277"/>
                <a:gd name="connsiteX7" fmla="*/ 191996 w 1157557"/>
                <a:gd name="connsiteY7" fmla="*/ 1511277 h 1511277"/>
                <a:gd name="connsiteX8" fmla="*/ 74430 w 1157557"/>
                <a:gd name="connsiteY8" fmla="*/ 1502569 h 1511277"/>
                <a:gd name="connsiteX9" fmla="*/ 61368 w 1157557"/>
                <a:gd name="connsiteY9" fmla="*/ 1498214 h 1511277"/>
                <a:gd name="connsiteX10" fmla="*/ 43950 w 1157557"/>
                <a:gd name="connsiteY10" fmla="*/ 1485151 h 1511277"/>
                <a:gd name="connsiteX11" fmla="*/ 22179 w 1157557"/>
                <a:gd name="connsiteY11" fmla="*/ 1467734 h 1511277"/>
                <a:gd name="connsiteX12" fmla="*/ 408 w 1157557"/>
                <a:gd name="connsiteY12" fmla="*/ 1432900 h 1511277"/>
                <a:gd name="connsiteX13" fmla="*/ 408 w 1157557"/>
                <a:gd name="connsiteY13" fmla="*/ 1424191 h 1511277"/>
                <a:gd name="connsiteX14" fmla="*/ 728049 w 1157557"/>
                <a:gd name="connsiteY14" fmla="*/ 0 h 1511277"/>
                <a:gd name="connsiteX15" fmla="*/ 1157557 w 1157557"/>
                <a:gd name="connsiteY15" fmla="*/ 522395 h 151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557" h="1511277">
                  <a:moveTo>
                    <a:pt x="1157557" y="522395"/>
                  </a:moveTo>
                  <a:lnTo>
                    <a:pt x="340042" y="1476443"/>
                  </a:lnTo>
                  <a:lnTo>
                    <a:pt x="300853" y="1485151"/>
                  </a:lnTo>
                  <a:cubicBezTo>
                    <a:pt x="295022" y="1486497"/>
                    <a:pt x="289278" y="1488208"/>
                    <a:pt x="283436" y="1489506"/>
                  </a:cubicBezTo>
                  <a:cubicBezTo>
                    <a:pt x="276212" y="1491112"/>
                    <a:pt x="268889" y="1492255"/>
                    <a:pt x="261665" y="1493860"/>
                  </a:cubicBezTo>
                  <a:cubicBezTo>
                    <a:pt x="255823" y="1495158"/>
                    <a:pt x="250090" y="1496916"/>
                    <a:pt x="244248" y="1498214"/>
                  </a:cubicBezTo>
                  <a:cubicBezTo>
                    <a:pt x="237023" y="1499820"/>
                    <a:pt x="229656" y="1500774"/>
                    <a:pt x="222476" y="1502569"/>
                  </a:cubicBezTo>
                  <a:cubicBezTo>
                    <a:pt x="212225" y="1505132"/>
                    <a:pt x="202156" y="1508374"/>
                    <a:pt x="191996" y="1511277"/>
                  </a:cubicBezTo>
                  <a:cubicBezTo>
                    <a:pt x="152807" y="1508374"/>
                    <a:pt x="113531" y="1506479"/>
                    <a:pt x="74430" y="1502569"/>
                  </a:cubicBezTo>
                  <a:cubicBezTo>
                    <a:pt x="69863" y="1502112"/>
                    <a:pt x="65353" y="1500491"/>
                    <a:pt x="61368" y="1498214"/>
                  </a:cubicBezTo>
                  <a:cubicBezTo>
                    <a:pt x="55067" y="1494613"/>
                    <a:pt x="49756" y="1489505"/>
                    <a:pt x="43950" y="1485151"/>
                  </a:cubicBezTo>
                  <a:cubicBezTo>
                    <a:pt x="17283" y="1445150"/>
                    <a:pt x="53726" y="1494023"/>
                    <a:pt x="22179" y="1467734"/>
                  </a:cubicBezTo>
                  <a:cubicBezTo>
                    <a:pt x="15302" y="1462003"/>
                    <a:pt x="3345" y="1441711"/>
                    <a:pt x="408" y="1432900"/>
                  </a:cubicBezTo>
                  <a:cubicBezTo>
                    <a:pt x="-510" y="1430146"/>
                    <a:pt x="408" y="1427094"/>
                    <a:pt x="408" y="1424191"/>
                  </a:cubicBezTo>
                  <a:lnTo>
                    <a:pt x="728049" y="0"/>
                  </a:lnTo>
                  <a:lnTo>
                    <a:pt x="1157557" y="52239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1026" name="Picture 2" descr="Looking Glass Png - Magnifying Glass Clipart, Transparent Png - kindpng">
              <a:extLst>
                <a:ext uri="{FF2B5EF4-FFF2-40B4-BE49-F238E27FC236}">
                  <a16:creationId xmlns:a16="http://schemas.microsoft.com/office/drawing/2014/main" id="{A8B62158-7632-49B9-B6F0-7C2221885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43" b="90599" l="5814" r="96047">
                          <a14:foregroundMark x1="18837" y1="22879" x2="35349" y2="11065"/>
                          <a14:foregroundMark x1="8953" y1="39185" x2="14419" y2="16972"/>
                          <a14:foregroundMark x1="14419" y1="16972" x2="46047" y2="8403"/>
                          <a14:foregroundMark x1="46047" y1="8403" x2="56744" y2="12230"/>
                          <a14:foregroundMark x1="58140" y1="8819" x2="29767" y2="7820"/>
                          <a14:foregroundMark x1="35698" y1="4243" x2="46628" y2="4576"/>
                          <a14:foregroundMark x1="5930" y1="32529" x2="8140" y2="20632"/>
                          <a14:foregroundMark x1="85349" y1="90599" x2="96047" y2="847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79275" y="801792"/>
              <a:ext cx="998117" cy="1394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8DEFF3F3-7812-65F4-FF81-28E4C5DAD93F}"/>
                </a:ext>
              </a:extLst>
            </p:cNvPr>
            <p:cNvSpPr/>
            <p:nvPr/>
          </p:nvSpPr>
          <p:spPr>
            <a:xfrm rot="10800000">
              <a:off x="9766715" y="1181399"/>
              <a:ext cx="150769" cy="10773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9844CFB-C260-4AC0-4365-F0C567A7B09C}"/>
              </a:ext>
            </a:extLst>
          </p:cNvPr>
          <p:cNvGrpSpPr/>
          <p:nvPr/>
        </p:nvGrpSpPr>
        <p:grpSpPr>
          <a:xfrm flipH="1">
            <a:off x="-2766" y="4116927"/>
            <a:ext cx="7253360" cy="2741073"/>
            <a:chOff x="6549385" y="4553253"/>
            <a:chExt cx="6098765" cy="2304747"/>
          </a:xfrm>
        </p:grpSpPr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E56CB38C-5443-4EB9-9309-16CBA0F42BCA}"/>
                </a:ext>
              </a:extLst>
            </p:cNvPr>
            <p:cNvSpPr/>
            <p:nvPr/>
          </p:nvSpPr>
          <p:spPr>
            <a:xfrm flipH="1">
              <a:off x="8541731" y="4970978"/>
              <a:ext cx="1047082" cy="772735"/>
            </a:xfrm>
            <a:prstGeom prst="wedgeEllipseCallout">
              <a:avLst>
                <a:gd name="adj1" fmla="val 72247"/>
                <a:gd name="adj2" fmla="val 4808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5" name="Picture 10" descr="Pin on Amazing Animals and Birds">
              <a:extLst>
                <a:ext uri="{FF2B5EF4-FFF2-40B4-BE49-F238E27FC236}">
                  <a16:creationId xmlns:a16="http://schemas.microsoft.com/office/drawing/2014/main" id="{C9489534-76A9-4A82-8EE6-03E904303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0632" y="5141582"/>
              <a:ext cx="564517" cy="399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1357761E-DE65-4879-9A6B-3EA87E46A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74" r="53264"/>
            <a:stretch/>
          </p:blipFill>
          <p:spPr bwMode="auto">
            <a:xfrm flipH="1">
              <a:off x="10598432" y="4553253"/>
              <a:ext cx="2049718" cy="2304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A07B07DE-6925-4965-BC21-8627A9D0FB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5" t="21174"/>
            <a:stretch/>
          </p:blipFill>
          <p:spPr bwMode="auto">
            <a:xfrm flipH="1">
              <a:off x="6549385" y="4553253"/>
              <a:ext cx="1873410" cy="2304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26D93BB-8F61-49DB-AB24-2D581A4A72C0}"/>
                </a:ext>
              </a:extLst>
            </p:cNvPr>
            <p:cNvSpPr/>
            <p:nvPr/>
          </p:nvSpPr>
          <p:spPr>
            <a:xfrm flipH="1">
              <a:off x="9627255" y="4970978"/>
              <a:ext cx="1047082" cy="772735"/>
            </a:xfrm>
            <a:prstGeom prst="wedgeEllipseCallout">
              <a:avLst>
                <a:gd name="adj1" fmla="val -68170"/>
                <a:gd name="adj2" fmla="val 3006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3" name="Picture 10" descr="Pin on Amazing Animals and Birds">
              <a:extLst>
                <a:ext uri="{FF2B5EF4-FFF2-40B4-BE49-F238E27FC236}">
                  <a16:creationId xmlns:a16="http://schemas.microsoft.com/office/drawing/2014/main" id="{FD418D27-7105-403A-87A5-EF0AADF0B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8467" y="5141583"/>
              <a:ext cx="564517" cy="399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Graphic 23" descr="Close with solid fill">
              <a:extLst>
                <a:ext uri="{FF2B5EF4-FFF2-40B4-BE49-F238E27FC236}">
                  <a16:creationId xmlns:a16="http://schemas.microsoft.com/office/drawing/2014/main" id="{64DD5D5E-661E-4596-AC97-43E09EE1D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7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8771147" y="5095193"/>
              <a:ext cx="557540" cy="55754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E8F408-D9E8-CD7F-83B3-1165FFA1181D}"/>
              </a:ext>
            </a:extLst>
          </p:cNvPr>
          <p:cNvGrpSpPr/>
          <p:nvPr/>
        </p:nvGrpSpPr>
        <p:grpSpPr>
          <a:xfrm>
            <a:off x="9714706" y="2241268"/>
            <a:ext cx="1055275" cy="533703"/>
            <a:chOff x="7083838" y="3321050"/>
            <a:chExt cx="1055275" cy="53370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069E953-8895-5E41-AC8A-DF2FA5EEB42F}"/>
                </a:ext>
              </a:extLst>
            </p:cNvPr>
            <p:cNvSpPr/>
            <p:nvPr/>
          </p:nvSpPr>
          <p:spPr>
            <a:xfrm>
              <a:off x="7651144" y="3582592"/>
              <a:ext cx="245692" cy="262892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419BE41-13CF-7B4B-594C-DAACDB9D0301}"/>
                </a:ext>
              </a:extLst>
            </p:cNvPr>
            <p:cNvSpPr/>
            <p:nvPr/>
          </p:nvSpPr>
          <p:spPr>
            <a:xfrm>
              <a:off x="7286617" y="3428998"/>
              <a:ext cx="245691" cy="425753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27CD3-FC4E-A06A-5BCB-802DFC6098F3}"/>
                </a:ext>
              </a:extLst>
            </p:cNvPr>
            <p:cNvCxnSpPr>
              <a:cxnSpLocks/>
            </p:cNvCxnSpPr>
            <p:nvPr/>
          </p:nvCxnSpPr>
          <p:spPr>
            <a:xfrm>
              <a:off x="7101310" y="3321050"/>
              <a:ext cx="0" cy="5337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7766102-8796-3CDC-E18A-DC063AE86C47}"/>
                </a:ext>
              </a:extLst>
            </p:cNvPr>
            <p:cNvCxnSpPr>
              <a:cxnSpLocks/>
            </p:cNvCxnSpPr>
            <p:nvPr/>
          </p:nvCxnSpPr>
          <p:spPr>
            <a:xfrm>
              <a:off x="7083838" y="3854753"/>
              <a:ext cx="101876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FAFC4079-BFC6-F4CD-C7BA-F36373B9F50A}"/>
                </a:ext>
              </a:extLst>
            </p:cNvPr>
            <p:cNvSpPr/>
            <p:nvPr/>
          </p:nvSpPr>
          <p:spPr>
            <a:xfrm rot="10800000">
              <a:off x="7946383" y="3444874"/>
              <a:ext cx="192730" cy="137715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Consequences of Low Sensitivity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2F9557D-EF5B-31DE-CF28-72FCE99C1CFF}"/>
              </a:ext>
            </a:extLst>
          </p:cNvPr>
          <p:cNvSpPr/>
          <p:nvPr/>
        </p:nvSpPr>
        <p:spPr>
          <a:xfrm rot="10800000">
            <a:off x="7234482" y="5044403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7DCF80D-A2E6-F58A-DE20-69A8A5799EFC}"/>
              </a:ext>
            </a:extLst>
          </p:cNvPr>
          <p:cNvSpPr/>
          <p:nvPr/>
        </p:nvSpPr>
        <p:spPr>
          <a:xfrm rot="5400000">
            <a:off x="9331681" y="348067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E6D7D2-F81A-836A-2DAF-60002FD34132}"/>
              </a:ext>
            </a:extLst>
          </p:cNvPr>
          <p:cNvGrpSpPr/>
          <p:nvPr/>
        </p:nvGrpSpPr>
        <p:grpSpPr>
          <a:xfrm>
            <a:off x="5697254" y="354234"/>
            <a:ext cx="4697042" cy="2540018"/>
            <a:chOff x="5697254" y="354234"/>
            <a:chExt cx="4697042" cy="2540018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1D1EDB-0CCB-EC03-614E-CC3C8888DD13}"/>
                </a:ext>
              </a:extLst>
            </p:cNvPr>
            <p:cNvSpPr/>
            <p:nvPr/>
          </p:nvSpPr>
          <p:spPr>
            <a:xfrm rot="20246744" flipH="1">
              <a:off x="5697254" y="1279914"/>
              <a:ext cx="745175" cy="749092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  <a:gd name="connsiteX0" fmla="*/ 1242197 w 1242197"/>
                <a:gd name="connsiteY0" fmla="*/ 0 h 785369"/>
                <a:gd name="connsiteX1" fmla="*/ 1242197 w 1242197"/>
                <a:gd name="connsiteY1" fmla="*/ 0 h 785369"/>
                <a:gd name="connsiteX2" fmla="*/ 191917 w 1242197"/>
                <a:gd name="connsiteY2" fmla="*/ 734208 h 785369"/>
                <a:gd name="connsiteX3" fmla="*/ 148695 w 1242197"/>
                <a:gd name="connsiteY3" fmla="*/ 774927 h 785369"/>
                <a:gd name="connsiteX4" fmla="*/ 101316 w 1242197"/>
                <a:gd name="connsiteY4" fmla="*/ 778284 h 785369"/>
                <a:gd name="connsiteX5" fmla="*/ 57646 w 1242197"/>
                <a:gd name="connsiteY5" fmla="*/ 785272 h 785369"/>
                <a:gd name="connsiteX6" fmla="*/ 20384 w 1242197"/>
                <a:gd name="connsiteY6" fmla="*/ 772595 h 785369"/>
                <a:gd name="connsiteX7" fmla="*/ 6439 w 1242197"/>
                <a:gd name="connsiteY7" fmla="*/ 747384 h 785369"/>
                <a:gd name="connsiteX8" fmla="*/ 0 w 1242197"/>
                <a:gd name="connsiteY8" fmla="*/ 713975 h 785369"/>
                <a:gd name="connsiteX9" fmla="*/ 319556 w 1242197"/>
                <a:gd name="connsiteY9" fmla="*/ 262919 h 785369"/>
                <a:gd name="connsiteX10" fmla="*/ 1242197 w 1242197"/>
                <a:gd name="connsiteY10" fmla="*/ 0 h 785369"/>
                <a:gd name="connsiteX0" fmla="*/ 485863 w 1242197"/>
                <a:gd name="connsiteY0" fmla="*/ 882318 h 882318"/>
                <a:gd name="connsiteX1" fmla="*/ 1242197 w 1242197"/>
                <a:gd name="connsiteY1" fmla="*/ 0 h 882318"/>
                <a:gd name="connsiteX2" fmla="*/ 191917 w 1242197"/>
                <a:gd name="connsiteY2" fmla="*/ 734208 h 882318"/>
                <a:gd name="connsiteX3" fmla="*/ 148695 w 1242197"/>
                <a:gd name="connsiteY3" fmla="*/ 774927 h 882318"/>
                <a:gd name="connsiteX4" fmla="*/ 101316 w 1242197"/>
                <a:gd name="connsiteY4" fmla="*/ 778284 h 882318"/>
                <a:gd name="connsiteX5" fmla="*/ 57646 w 1242197"/>
                <a:gd name="connsiteY5" fmla="*/ 785272 h 882318"/>
                <a:gd name="connsiteX6" fmla="*/ 20384 w 1242197"/>
                <a:gd name="connsiteY6" fmla="*/ 772595 h 882318"/>
                <a:gd name="connsiteX7" fmla="*/ 6439 w 1242197"/>
                <a:gd name="connsiteY7" fmla="*/ 747384 h 882318"/>
                <a:gd name="connsiteX8" fmla="*/ 0 w 1242197"/>
                <a:gd name="connsiteY8" fmla="*/ 713975 h 882318"/>
                <a:gd name="connsiteX9" fmla="*/ 319556 w 1242197"/>
                <a:gd name="connsiteY9" fmla="*/ 262919 h 882318"/>
                <a:gd name="connsiteX10" fmla="*/ 485863 w 1242197"/>
                <a:gd name="connsiteY10" fmla="*/ 882318 h 882318"/>
                <a:gd name="connsiteX0" fmla="*/ 485863 w 689756"/>
                <a:gd name="connsiteY0" fmla="*/ 619399 h 664504"/>
                <a:gd name="connsiteX1" fmla="*/ 689756 w 689756"/>
                <a:gd name="connsiteY1" fmla="*/ 664504 h 664504"/>
                <a:gd name="connsiteX2" fmla="*/ 191917 w 689756"/>
                <a:gd name="connsiteY2" fmla="*/ 471289 h 664504"/>
                <a:gd name="connsiteX3" fmla="*/ 148695 w 689756"/>
                <a:gd name="connsiteY3" fmla="*/ 512008 h 664504"/>
                <a:gd name="connsiteX4" fmla="*/ 101316 w 689756"/>
                <a:gd name="connsiteY4" fmla="*/ 515365 h 664504"/>
                <a:gd name="connsiteX5" fmla="*/ 57646 w 689756"/>
                <a:gd name="connsiteY5" fmla="*/ 522353 h 664504"/>
                <a:gd name="connsiteX6" fmla="*/ 20384 w 689756"/>
                <a:gd name="connsiteY6" fmla="*/ 509676 h 664504"/>
                <a:gd name="connsiteX7" fmla="*/ 6439 w 689756"/>
                <a:gd name="connsiteY7" fmla="*/ 484465 h 664504"/>
                <a:gd name="connsiteX8" fmla="*/ 0 w 689756"/>
                <a:gd name="connsiteY8" fmla="*/ 451056 h 664504"/>
                <a:gd name="connsiteX9" fmla="*/ 319556 w 689756"/>
                <a:gd name="connsiteY9" fmla="*/ 0 h 664504"/>
                <a:gd name="connsiteX10" fmla="*/ 485863 w 689756"/>
                <a:gd name="connsiteY10" fmla="*/ 619399 h 664504"/>
                <a:gd name="connsiteX0" fmla="*/ 485863 w 485863"/>
                <a:gd name="connsiteY0" fmla="*/ 619399 h 619399"/>
                <a:gd name="connsiteX1" fmla="*/ 420944 w 485863"/>
                <a:gd name="connsiteY1" fmla="*/ 546979 h 619399"/>
                <a:gd name="connsiteX2" fmla="*/ 191917 w 485863"/>
                <a:gd name="connsiteY2" fmla="*/ 471289 h 619399"/>
                <a:gd name="connsiteX3" fmla="*/ 148695 w 485863"/>
                <a:gd name="connsiteY3" fmla="*/ 512008 h 619399"/>
                <a:gd name="connsiteX4" fmla="*/ 101316 w 485863"/>
                <a:gd name="connsiteY4" fmla="*/ 515365 h 619399"/>
                <a:gd name="connsiteX5" fmla="*/ 57646 w 485863"/>
                <a:gd name="connsiteY5" fmla="*/ 522353 h 619399"/>
                <a:gd name="connsiteX6" fmla="*/ 20384 w 485863"/>
                <a:gd name="connsiteY6" fmla="*/ 509676 h 619399"/>
                <a:gd name="connsiteX7" fmla="*/ 6439 w 485863"/>
                <a:gd name="connsiteY7" fmla="*/ 484465 h 619399"/>
                <a:gd name="connsiteX8" fmla="*/ 0 w 485863"/>
                <a:gd name="connsiteY8" fmla="*/ 451056 h 619399"/>
                <a:gd name="connsiteX9" fmla="*/ 319556 w 485863"/>
                <a:gd name="connsiteY9" fmla="*/ 0 h 619399"/>
                <a:gd name="connsiteX10" fmla="*/ 485863 w 485863"/>
                <a:gd name="connsiteY10" fmla="*/ 619399 h 619399"/>
                <a:gd name="connsiteX0" fmla="*/ 595197 w 595197"/>
                <a:gd name="connsiteY0" fmla="*/ 565707 h 565707"/>
                <a:gd name="connsiteX1" fmla="*/ 420944 w 595197"/>
                <a:gd name="connsiteY1" fmla="*/ 546979 h 565707"/>
                <a:gd name="connsiteX2" fmla="*/ 191917 w 595197"/>
                <a:gd name="connsiteY2" fmla="*/ 471289 h 565707"/>
                <a:gd name="connsiteX3" fmla="*/ 148695 w 595197"/>
                <a:gd name="connsiteY3" fmla="*/ 512008 h 565707"/>
                <a:gd name="connsiteX4" fmla="*/ 101316 w 595197"/>
                <a:gd name="connsiteY4" fmla="*/ 515365 h 565707"/>
                <a:gd name="connsiteX5" fmla="*/ 57646 w 595197"/>
                <a:gd name="connsiteY5" fmla="*/ 522353 h 565707"/>
                <a:gd name="connsiteX6" fmla="*/ 20384 w 595197"/>
                <a:gd name="connsiteY6" fmla="*/ 509676 h 565707"/>
                <a:gd name="connsiteX7" fmla="*/ 6439 w 595197"/>
                <a:gd name="connsiteY7" fmla="*/ 484465 h 565707"/>
                <a:gd name="connsiteX8" fmla="*/ 0 w 595197"/>
                <a:gd name="connsiteY8" fmla="*/ 451056 h 565707"/>
                <a:gd name="connsiteX9" fmla="*/ 319556 w 595197"/>
                <a:gd name="connsiteY9" fmla="*/ 0 h 565707"/>
                <a:gd name="connsiteX10" fmla="*/ 595197 w 595197"/>
                <a:gd name="connsiteY10" fmla="*/ 565707 h 565707"/>
                <a:gd name="connsiteX0" fmla="*/ 595197 w 595197"/>
                <a:gd name="connsiteY0" fmla="*/ 565707 h 613845"/>
                <a:gd name="connsiteX1" fmla="*/ 438770 w 595197"/>
                <a:gd name="connsiteY1" fmla="*/ 613845 h 613845"/>
                <a:gd name="connsiteX2" fmla="*/ 191917 w 595197"/>
                <a:gd name="connsiteY2" fmla="*/ 471289 h 613845"/>
                <a:gd name="connsiteX3" fmla="*/ 148695 w 595197"/>
                <a:gd name="connsiteY3" fmla="*/ 512008 h 613845"/>
                <a:gd name="connsiteX4" fmla="*/ 101316 w 595197"/>
                <a:gd name="connsiteY4" fmla="*/ 515365 h 613845"/>
                <a:gd name="connsiteX5" fmla="*/ 57646 w 595197"/>
                <a:gd name="connsiteY5" fmla="*/ 522353 h 613845"/>
                <a:gd name="connsiteX6" fmla="*/ 20384 w 595197"/>
                <a:gd name="connsiteY6" fmla="*/ 509676 h 613845"/>
                <a:gd name="connsiteX7" fmla="*/ 6439 w 595197"/>
                <a:gd name="connsiteY7" fmla="*/ 484465 h 613845"/>
                <a:gd name="connsiteX8" fmla="*/ 0 w 595197"/>
                <a:gd name="connsiteY8" fmla="*/ 451056 h 613845"/>
                <a:gd name="connsiteX9" fmla="*/ 319556 w 595197"/>
                <a:gd name="connsiteY9" fmla="*/ 0 h 613845"/>
                <a:gd name="connsiteX10" fmla="*/ 595197 w 595197"/>
                <a:gd name="connsiteY10" fmla="*/ 565707 h 613845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91917 w 595197"/>
                <a:gd name="connsiteY2" fmla="*/ 493902 h 636458"/>
                <a:gd name="connsiteX3" fmla="*/ 148695 w 595197"/>
                <a:gd name="connsiteY3" fmla="*/ 534621 h 636458"/>
                <a:gd name="connsiteX4" fmla="*/ 101316 w 595197"/>
                <a:gd name="connsiteY4" fmla="*/ 537978 h 636458"/>
                <a:gd name="connsiteX5" fmla="*/ 57646 w 595197"/>
                <a:gd name="connsiteY5" fmla="*/ 544966 h 636458"/>
                <a:gd name="connsiteX6" fmla="*/ 20384 w 595197"/>
                <a:gd name="connsiteY6" fmla="*/ 532289 h 636458"/>
                <a:gd name="connsiteX7" fmla="*/ 6439 w 595197"/>
                <a:gd name="connsiteY7" fmla="*/ 507078 h 636458"/>
                <a:gd name="connsiteX8" fmla="*/ 0 w 595197"/>
                <a:gd name="connsiteY8" fmla="*/ 473669 h 636458"/>
                <a:gd name="connsiteX9" fmla="*/ 369473 w 595197"/>
                <a:gd name="connsiteY9" fmla="*/ 0 h 636458"/>
                <a:gd name="connsiteX10" fmla="*/ 595197 w 595197"/>
                <a:gd name="connsiteY10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48695 w 595197"/>
                <a:gd name="connsiteY2" fmla="*/ 534621 h 636458"/>
                <a:gd name="connsiteX3" fmla="*/ 101316 w 595197"/>
                <a:gd name="connsiteY3" fmla="*/ 537978 h 636458"/>
                <a:gd name="connsiteX4" fmla="*/ 57646 w 595197"/>
                <a:gd name="connsiteY4" fmla="*/ 544966 h 636458"/>
                <a:gd name="connsiteX5" fmla="*/ 20384 w 595197"/>
                <a:gd name="connsiteY5" fmla="*/ 532289 h 636458"/>
                <a:gd name="connsiteX6" fmla="*/ 6439 w 595197"/>
                <a:gd name="connsiteY6" fmla="*/ 507078 h 636458"/>
                <a:gd name="connsiteX7" fmla="*/ 0 w 595197"/>
                <a:gd name="connsiteY7" fmla="*/ 473669 h 636458"/>
                <a:gd name="connsiteX8" fmla="*/ 369473 w 595197"/>
                <a:gd name="connsiteY8" fmla="*/ 0 h 636458"/>
                <a:gd name="connsiteX9" fmla="*/ 595197 w 595197"/>
                <a:gd name="connsiteY9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01316 w 595197"/>
                <a:gd name="connsiteY2" fmla="*/ 537978 h 636458"/>
                <a:gd name="connsiteX3" fmla="*/ 57646 w 595197"/>
                <a:gd name="connsiteY3" fmla="*/ 544966 h 636458"/>
                <a:gd name="connsiteX4" fmla="*/ 20384 w 595197"/>
                <a:gd name="connsiteY4" fmla="*/ 532289 h 636458"/>
                <a:gd name="connsiteX5" fmla="*/ 6439 w 595197"/>
                <a:gd name="connsiteY5" fmla="*/ 507078 h 636458"/>
                <a:gd name="connsiteX6" fmla="*/ 0 w 595197"/>
                <a:gd name="connsiteY6" fmla="*/ 473669 h 636458"/>
                <a:gd name="connsiteX7" fmla="*/ 369473 w 595197"/>
                <a:gd name="connsiteY7" fmla="*/ 0 h 636458"/>
                <a:gd name="connsiteX8" fmla="*/ 595197 w 595197"/>
                <a:gd name="connsiteY8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57646 w 595197"/>
                <a:gd name="connsiteY2" fmla="*/ 544966 h 636458"/>
                <a:gd name="connsiteX3" fmla="*/ 20384 w 595197"/>
                <a:gd name="connsiteY3" fmla="*/ 532289 h 636458"/>
                <a:gd name="connsiteX4" fmla="*/ 6439 w 595197"/>
                <a:gd name="connsiteY4" fmla="*/ 507078 h 636458"/>
                <a:gd name="connsiteX5" fmla="*/ 0 w 595197"/>
                <a:gd name="connsiteY5" fmla="*/ 473669 h 636458"/>
                <a:gd name="connsiteX6" fmla="*/ 369473 w 595197"/>
                <a:gd name="connsiteY6" fmla="*/ 0 h 636458"/>
                <a:gd name="connsiteX7" fmla="*/ 595197 w 595197"/>
                <a:gd name="connsiteY7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20384 w 595197"/>
                <a:gd name="connsiteY2" fmla="*/ 532289 h 636458"/>
                <a:gd name="connsiteX3" fmla="*/ 6439 w 595197"/>
                <a:gd name="connsiteY3" fmla="*/ 507078 h 636458"/>
                <a:gd name="connsiteX4" fmla="*/ 0 w 595197"/>
                <a:gd name="connsiteY4" fmla="*/ 473669 h 636458"/>
                <a:gd name="connsiteX5" fmla="*/ 369473 w 595197"/>
                <a:gd name="connsiteY5" fmla="*/ 0 h 636458"/>
                <a:gd name="connsiteX6" fmla="*/ 595197 w 595197"/>
                <a:gd name="connsiteY6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6439 w 595197"/>
                <a:gd name="connsiteY2" fmla="*/ 507078 h 636458"/>
                <a:gd name="connsiteX3" fmla="*/ 0 w 595197"/>
                <a:gd name="connsiteY3" fmla="*/ 473669 h 636458"/>
                <a:gd name="connsiteX4" fmla="*/ 369473 w 595197"/>
                <a:gd name="connsiteY4" fmla="*/ 0 h 636458"/>
                <a:gd name="connsiteX5" fmla="*/ 595197 w 595197"/>
                <a:gd name="connsiteY5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0 w 595197"/>
                <a:gd name="connsiteY2" fmla="*/ 473669 h 636458"/>
                <a:gd name="connsiteX3" fmla="*/ 369473 w 595197"/>
                <a:gd name="connsiteY3" fmla="*/ 0 h 636458"/>
                <a:gd name="connsiteX4" fmla="*/ 595197 w 59519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588320"/>
                <a:gd name="connsiteX1" fmla="*/ 0 w 544247"/>
                <a:gd name="connsiteY1" fmla="*/ 500548 h 588320"/>
                <a:gd name="connsiteX2" fmla="*/ 318523 w 544247"/>
                <a:gd name="connsiteY2" fmla="*/ 0 h 588320"/>
                <a:gd name="connsiteX3" fmla="*/ 544247 w 544247"/>
                <a:gd name="connsiteY3" fmla="*/ 588320 h 588320"/>
                <a:gd name="connsiteX0" fmla="*/ 538270 w 538270"/>
                <a:gd name="connsiteY0" fmla="*/ 599354 h 599354"/>
                <a:gd name="connsiteX1" fmla="*/ 0 w 538270"/>
                <a:gd name="connsiteY1" fmla="*/ 500548 h 599354"/>
                <a:gd name="connsiteX2" fmla="*/ 318523 w 538270"/>
                <a:gd name="connsiteY2" fmla="*/ 0 h 599354"/>
                <a:gd name="connsiteX3" fmla="*/ 538270 w 538270"/>
                <a:gd name="connsiteY3" fmla="*/ 599354 h 599354"/>
                <a:gd name="connsiteX0" fmla="*/ 538270 w 538270"/>
                <a:gd name="connsiteY0" fmla="*/ 599354 h 606516"/>
                <a:gd name="connsiteX1" fmla="*/ 0 w 538270"/>
                <a:gd name="connsiteY1" fmla="*/ 500548 h 606516"/>
                <a:gd name="connsiteX2" fmla="*/ 318523 w 538270"/>
                <a:gd name="connsiteY2" fmla="*/ 0 h 606516"/>
                <a:gd name="connsiteX3" fmla="*/ 538270 w 538270"/>
                <a:gd name="connsiteY3" fmla="*/ 599354 h 606516"/>
                <a:gd name="connsiteX0" fmla="*/ 551558 w 551558"/>
                <a:gd name="connsiteY0" fmla="*/ 597497 h 604764"/>
                <a:gd name="connsiteX1" fmla="*/ 0 w 551558"/>
                <a:gd name="connsiteY1" fmla="*/ 500548 h 604764"/>
                <a:gd name="connsiteX2" fmla="*/ 318523 w 551558"/>
                <a:gd name="connsiteY2" fmla="*/ 0 h 604764"/>
                <a:gd name="connsiteX3" fmla="*/ 551558 w 551558"/>
                <a:gd name="connsiteY3" fmla="*/ 597497 h 60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558" h="604764">
                  <a:moveTo>
                    <a:pt x="551558" y="597497"/>
                  </a:moveTo>
                  <a:cubicBezTo>
                    <a:pt x="406773" y="632137"/>
                    <a:pt x="179423" y="533483"/>
                    <a:pt x="0" y="500548"/>
                  </a:cubicBezTo>
                  <a:cubicBezTo>
                    <a:pt x="71079" y="348830"/>
                    <a:pt x="243979" y="49263"/>
                    <a:pt x="318523" y="0"/>
                  </a:cubicBezTo>
                  <a:lnTo>
                    <a:pt x="551558" y="59749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B404CE9-87F3-D0B2-998A-A50391F55E54}"/>
                </a:ext>
              </a:extLst>
            </p:cNvPr>
            <p:cNvSpPr/>
            <p:nvPr/>
          </p:nvSpPr>
          <p:spPr>
            <a:xfrm rot="20246744" flipH="1">
              <a:off x="8716046" y="354234"/>
              <a:ext cx="1678250" cy="2511739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2197" h="2027801">
                  <a:moveTo>
                    <a:pt x="1242197" y="1242432"/>
                  </a:moveTo>
                  <a:lnTo>
                    <a:pt x="1242197" y="1242432"/>
                  </a:lnTo>
                  <a:lnTo>
                    <a:pt x="191917" y="1976640"/>
                  </a:lnTo>
                  <a:lnTo>
                    <a:pt x="148695" y="2017359"/>
                  </a:lnTo>
                  <a:cubicBezTo>
                    <a:pt x="142864" y="2018705"/>
                    <a:pt x="116491" y="2018992"/>
                    <a:pt x="101316" y="2020716"/>
                  </a:cubicBezTo>
                  <a:cubicBezTo>
                    <a:pt x="86141" y="2022440"/>
                    <a:pt x="71135" y="2028652"/>
                    <a:pt x="57646" y="2027704"/>
                  </a:cubicBezTo>
                  <a:cubicBezTo>
                    <a:pt x="44157" y="2026756"/>
                    <a:pt x="28919" y="2021342"/>
                    <a:pt x="20384" y="2015027"/>
                  </a:cubicBezTo>
                  <a:cubicBezTo>
                    <a:pt x="11850" y="2008712"/>
                    <a:pt x="9836" y="1999586"/>
                    <a:pt x="6439" y="1989816"/>
                  </a:cubicBezTo>
                  <a:cubicBezTo>
                    <a:pt x="3042" y="1980046"/>
                    <a:pt x="10160" y="1953504"/>
                    <a:pt x="0" y="1956407"/>
                  </a:cubicBezTo>
                  <a:cubicBezTo>
                    <a:pt x="152706" y="1624771"/>
                    <a:pt x="715644" y="118996"/>
                    <a:pt x="922677" y="0"/>
                  </a:cubicBezTo>
                  <a:lnTo>
                    <a:pt x="1242197" y="124243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38" name="Picture 2" descr="Man using a huge telescope stock vector. Illustration of male - 20975508">
              <a:extLst>
                <a:ext uri="{FF2B5EF4-FFF2-40B4-BE49-F238E27FC236}">
                  <a16:creationId xmlns:a16="http://schemas.microsoft.com/office/drawing/2014/main" id="{6FB8DC4E-25EA-CC05-DECB-0E99C0241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873" b="95533" l="3125" r="90000">
                          <a14:foregroundMark x1="71250" y1="95017" x2="70250" y2="89519"/>
                          <a14:foregroundMark x1="55000" y1="96048" x2="56750" y2="94158"/>
                          <a14:foregroundMark x1="9500" y1="63746" x2="5875" y2="47938"/>
                          <a14:foregroundMark x1="5875" y1="47938" x2="6125" y2="24742"/>
                          <a14:foregroundMark x1="6125" y1="24742" x2="7500" y2="22337"/>
                          <a14:foregroundMark x1="3125" y1="48797" x2="3125" y2="40206"/>
                          <a14:foregroundMark x1="16750" y1="10481" x2="27625" y2="10653"/>
                          <a14:foregroundMark x1="27625" y1="10653" x2="28250" y2="11340"/>
                          <a14:foregroundMark x1="27875" y1="7904" x2="19375" y2="68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37090" y="493199"/>
              <a:ext cx="3300416" cy="2401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5BB1AE8F-C3B1-7DB3-2695-CB8C02D2CC12}"/>
                </a:ext>
              </a:extLst>
            </p:cNvPr>
            <p:cNvSpPr/>
            <p:nvPr/>
          </p:nvSpPr>
          <p:spPr>
            <a:xfrm rot="10800000">
              <a:off x="5889054" y="1392585"/>
              <a:ext cx="242340" cy="69836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AEAA263E-DBB8-1E00-4D51-E72FB5777BC2}"/>
              </a:ext>
            </a:extLst>
          </p:cNvPr>
          <p:cNvGrpSpPr/>
          <p:nvPr/>
        </p:nvGrpSpPr>
        <p:grpSpPr>
          <a:xfrm>
            <a:off x="8030393" y="4116927"/>
            <a:ext cx="3403570" cy="2287086"/>
            <a:chOff x="8030393" y="4116927"/>
            <a:chExt cx="3403570" cy="22870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B41335-6EB5-4A8E-86E7-32CF41345283}"/>
                </a:ext>
              </a:extLst>
            </p:cNvPr>
            <p:cNvSpPr txBox="1"/>
            <p:nvPr/>
          </p:nvSpPr>
          <p:spPr>
            <a:xfrm>
              <a:off x="8030393" y="4519365"/>
              <a:ext cx="3403570" cy="147732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Hesselmann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Knops (2014) 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Kouider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et al. (2009)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Moors et al. (2016)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Mudrik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</a:t>
              </a:r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Biderman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(2017)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Peters &amp; Lau (2015)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823214-C356-6AFE-B7E2-84C2286CDDBF}"/>
                </a:ext>
              </a:extLst>
            </p:cNvPr>
            <p:cNvSpPr txBox="1"/>
            <p:nvPr/>
          </p:nvSpPr>
          <p:spPr>
            <a:xfrm>
              <a:off x="8129225" y="4116927"/>
              <a:ext cx="3205906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Contradicting findings: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96C20A53-1D1D-C4A4-1C8D-8F238D138AE3}"/>
                </a:ext>
              </a:extLst>
            </p:cNvPr>
            <p:cNvSpPr/>
            <p:nvPr/>
          </p:nvSpPr>
          <p:spPr>
            <a:xfrm>
              <a:off x="9627394" y="6044882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144A6B26-F378-9056-B5CE-DBB0FBE2B38C}"/>
                </a:ext>
              </a:extLst>
            </p:cNvPr>
            <p:cNvSpPr/>
            <p:nvPr/>
          </p:nvSpPr>
          <p:spPr>
            <a:xfrm>
              <a:off x="9627394" y="6201317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E5C4D811-FEFA-E0C6-8589-10B9E616D463}"/>
                </a:ext>
              </a:extLst>
            </p:cNvPr>
            <p:cNvSpPr/>
            <p:nvPr/>
          </p:nvSpPr>
          <p:spPr>
            <a:xfrm>
              <a:off x="9627394" y="6358294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06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Improving Sensitivity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F9AA2-BE7A-4CF5-9E88-BDEE99C2D7D1}"/>
              </a:ext>
            </a:extLst>
          </p:cNvPr>
          <p:cNvSpPr txBox="1"/>
          <p:nvPr/>
        </p:nvSpPr>
        <p:spPr>
          <a:xfrm>
            <a:off x="7491123" y="5477909"/>
            <a:ext cx="481766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Continuous</a:t>
            </a:r>
            <a:endParaRPr lang="he-IL" sz="2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“Rich” – RT, onset, MAD, velocity…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E262510-32AB-42BE-992C-A9540C26C297}"/>
              </a:ext>
            </a:extLst>
          </p:cNvPr>
          <p:cNvSpPr/>
          <p:nvPr/>
        </p:nvSpPr>
        <p:spPr>
          <a:xfrm>
            <a:off x="8498930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7" name="Picture 2" descr="Looking Glass Png - Magnifying Glass Clipart, Transparent Png - kindpng">
            <a:extLst>
              <a:ext uri="{FF2B5EF4-FFF2-40B4-BE49-F238E27FC236}">
                <a16:creationId xmlns:a16="http://schemas.microsoft.com/office/drawing/2014/main" id="{ADCEA8B3-C5AB-48D5-BCBB-7B2002F9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43" b="90599" l="5814" r="96047">
                        <a14:foregroundMark x1="18837" y1="22879" x2="35349" y2="11065"/>
                        <a14:foregroundMark x1="8953" y1="39185" x2="14419" y2="16972"/>
                        <a14:foregroundMark x1="14419" y1="16972" x2="46047" y2="8403"/>
                        <a14:foregroundMark x1="46047" y1="8403" x2="56744" y2="12230"/>
                        <a14:foregroundMark x1="58140" y1="8819" x2="29767" y2="7820"/>
                        <a14:foregroundMark x1="35698" y1="4243" x2="46628" y2="4576"/>
                        <a14:foregroundMark x1="5930" y1="32529" x2="8140" y2="20632"/>
                        <a14:foregroundMark x1="85349" y1="90599" x2="96047" y2="84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55" y="894268"/>
            <a:ext cx="1028716" cy="143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860" y="3718335"/>
            <a:ext cx="2225411" cy="918734"/>
          </a:xfrm>
          <a:prstGeom prst="rect">
            <a:avLst/>
          </a:prstGeom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5DF4166E-5B88-404A-B19F-AE8B3F6E31C7}"/>
              </a:ext>
            </a:extLst>
          </p:cNvPr>
          <p:cNvSpPr/>
          <p:nvPr/>
        </p:nvSpPr>
        <p:spPr>
          <a:xfrm>
            <a:off x="3141813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645750-B0C7-4CEC-B13D-ECCCCAF965BC}"/>
              </a:ext>
            </a:extLst>
          </p:cNvPr>
          <p:cNvSpPr txBox="1"/>
          <p:nvPr/>
        </p:nvSpPr>
        <p:spPr>
          <a:xfrm>
            <a:off x="2052251" y="5477909"/>
            <a:ext cx="337255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Single value</a:t>
            </a:r>
            <a:endParaRPr lang="he-IL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Post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“Poor” – RT, accuracy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DAEA1-34F8-8CBA-B895-1FBE1A735915}"/>
              </a:ext>
            </a:extLst>
          </p:cNvPr>
          <p:cNvGrpSpPr/>
          <p:nvPr/>
        </p:nvGrpSpPr>
        <p:grpSpPr>
          <a:xfrm>
            <a:off x="7483930" y="3193192"/>
            <a:ext cx="3205585" cy="2306486"/>
            <a:chOff x="7483930" y="3193192"/>
            <a:chExt cx="3205585" cy="23064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EC3C9F-6F75-49AB-89E7-C0196D39E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64F2B26-472E-4728-BA13-21BD07DA1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14C5378-2467-4D28-8220-BF6E1A02DDC2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B2F86C4-0B47-4494-8DD4-E08907834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79B194-2F59-4175-B080-E421E410C948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7" name="Picture 2" descr="Man using a huge telescope stock vector. Illustration of male - 20975508">
            <a:extLst>
              <a:ext uri="{FF2B5EF4-FFF2-40B4-BE49-F238E27FC236}">
                <a16:creationId xmlns:a16="http://schemas.microsoft.com/office/drawing/2014/main" id="{B523D2A3-F5F0-EC00-0D95-0CDF021F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73" b="95533" l="3125" r="90000">
                        <a14:foregroundMark x1="71250" y1="95017" x2="70250" y2="89519"/>
                        <a14:foregroundMark x1="55000" y1="96048" x2="56750" y2="94158"/>
                        <a14:foregroundMark x1="9500" y1="63746" x2="5875" y2="47938"/>
                        <a14:foregroundMark x1="5875" y1="47938" x2="6125" y2="24742"/>
                        <a14:foregroundMark x1="6125" y1="24742" x2="7500" y2="22337"/>
                        <a14:foregroundMark x1="3125" y1="48797" x2="3125" y2="40206"/>
                        <a14:foregroundMark x1="16750" y1="10481" x2="27625" y2="10653"/>
                        <a14:foregroundMark x1="27625" y1="10653" x2="28250" y2="11340"/>
                        <a14:foregroundMark x1="27875" y1="7904" x2="19375" y2="6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41999" y="622248"/>
            <a:ext cx="2273092" cy="165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9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4617</TotalTime>
  <Words>2902</Words>
  <Application>Microsoft Office PowerPoint</Application>
  <PresentationFormat>Widescreen</PresentationFormat>
  <Paragraphs>692</Paragraphs>
  <Slides>39</Slides>
  <Notes>29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239</cp:revision>
  <dcterms:created xsi:type="dcterms:W3CDTF">2022-09-13T05:06:56Z</dcterms:created>
  <dcterms:modified xsi:type="dcterms:W3CDTF">2022-09-19T15:32:28Z</dcterms:modified>
</cp:coreProperties>
</file>